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Merriweather" panose="00000500000000000000" pitchFamily="2" charset="0"/>
      <p:regular r:id="rId15"/>
      <p:bold r:id="rId16"/>
      <p:italic r:id="rId17"/>
      <p:boldItalic r:id="rId18"/>
    </p:embeddedFont>
    <p:embeddedFont>
      <p:font typeface="Old Standard TT" panose="020B0604020202020204" charset="0"/>
      <p:regular r:id="rId19"/>
      <p:bold r:id="rId20"/>
      <p: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047c2285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047c2285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1356ab603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1356ab603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6f90357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6f90357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035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035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01356ab60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01356ab60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90357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90357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90357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90357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9035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9035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1356ab60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01356ab60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047c2285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047c2285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90357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90357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DBMS PROJECT</a:t>
            </a:r>
            <a:endParaRPr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Hostel Management System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Group 15</a:t>
            </a:r>
            <a:endParaRPr/>
          </a:p>
        </p:txBody>
      </p:sp>
      <p:pic>
        <p:nvPicPr>
          <p:cNvPr id="6" name="slide 1">
            <a:hlinkClick r:id="" action="ppaction://media"/>
            <a:extLst>
              <a:ext uri="{FF2B5EF4-FFF2-40B4-BE49-F238E27FC236}">
                <a16:creationId xmlns:a16="http://schemas.microsoft.com/office/drawing/2014/main" id="{F3613306-27DB-4F90-9A7D-CE5876882A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3950" y="-65022"/>
            <a:ext cx="5055425" cy="520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D911323-9531-4274-840C-E2BE2E2C75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324"/>
    </mc:Choice>
    <mc:Fallback xmlns="">
      <p:transition spd="slow" advTm="112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3125" y="1342350"/>
            <a:ext cx="5943600" cy="30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Product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B859362-7047-469B-9258-E35A33EE46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004"/>
    </mc:Choice>
    <mc:Fallback xmlns="">
      <p:transition spd="slow" advTm="64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859" x="2795588" y="4705350"/>
          <p14:tracePt t="30053" x="3040063" y="4014788"/>
          <p14:tracePt t="30055" x="3160713" y="3881438"/>
          <p14:tracePt t="30058" x="3262313" y="3779838"/>
          <p14:tracePt t="30063" x="3344863" y="3678238"/>
          <p14:tracePt t="30068" x="3460750" y="3594100"/>
          <p14:tracePt t="30071" x="3556000" y="3524250"/>
          <p14:tracePt t="30075" x="3644900" y="3467100"/>
          <p14:tracePt t="30080" x="3733800" y="3422650"/>
          <p14:tracePt t="30084" x="3816350" y="3390900"/>
          <p14:tracePt t="30087" x="3894138" y="3365500"/>
          <p14:tracePt t="30091" x="3983038" y="3340100"/>
          <p14:tracePt t="30096" x="4059238" y="3321050"/>
          <p14:tracePt t="30100" x="4135438" y="3302000"/>
          <p14:tracePt t="30105" x="4211638" y="3289300"/>
          <p14:tracePt t="30112" x="4287838" y="3270250"/>
          <p14:tracePt t="30117" x="4429125" y="3238500"/>
          <p14:tracePt t="30120" x="4498975" y="3219450"/>
          <p14:tracePt t="30125" x="4562475" y="3192463"/>
          <p14:tracePt t="30129" x="4632325" y="3167063"/>
          <p14:tracePt t="30140" x="4824413" y="3084513"/>
          <p14:tracePt t="30145" x="4887913" y="3046413"/>
          <p14:tracePt t="30160" x="5122863" y="2868613"/>
          <p14:tracePt t="30165" x="5186363" y="2817813"/>
          <p14:tracePt t="30175" x="5295900" y="2670175"/>
          <p14:tracePt t="30182" x="5334000" y="2613025"/>
          <p14:tracePt t="30186" x="5372100" y="2517775"/>
          <p14:tracePt t="30190" x="5384800" y="2486025"/>
          <p14:tracePt t="30198" x="5429250" y="2409825"/>
          <p14:tracePt t="30203" x="5441950" y="2384425"/>
          <p14:tracePt t="30211" x="5473700" y="2338388"/>
          <p14:tracePt t="30214" x="5486400" y="2319338"/>
          <p14:tracePt t="30219" x="5499100" y="2312988"/>
          <p14:tracePt t="30227" x="5518150" y="2293938"/>
          <p14:tracePt t="30230" x="5530850" y="2287588"/>
          <p14:tracePt t="30234" x="5543550" y="2281238"/>
          <p14:tracePt t="30242" x="5581650" y="2268538"/>
          <p14:tracePt t="30246" x="5600700" y="2262188"/>
          <p14:tracePt t="30251" x="5613400" y="2255838"/>
          <p14:tracePt t="30262" x="5651500" y="2255838"/>
          <p14:tracePt t="30315" x="5657850" y="2255838"/>
          <p14:tracePt t="30321" x="5670550" y="2255838"/>
          <p14:tracePt t="30326" x="5676900" y="2255838"/>
          <p14:tracePt t="30331" x="5683250" y="2255838"/>
          <p14:tracePt t="30335" x="5689600" y="2255838"/>
          <p14:tracePt t="30339" x="5702300" y="2249488"/>
          <p14:tracePt t="30342" x="5716588" y="2243138"/>
          <p14:tracePt t="30346" x="5735638" y="2236788"/>
          <p14:tracePt t="30358" x="5773738" y="2224088"/>
          <p14:tracePt t="30361" x="5780088" y="2217738"/>
          <p14:tracePt t="30366" x="5792788" y="2217738"/>
          <p14:tracePt t="30373" x="5811838" y="2205038"/>
          <p14:tracePt t="30382" x="5818188" y="2198688"/>
          <p14:tracePt t="30388" x="5824538" y="2192338"/>
          <p14:tracePt t="30468" x="5830888" y="2192338"/>
          <p14:tracePt t="30500" x="5830888" y="2185988"/>
          <p14:tracePt t="30505" x="5824538" y="2179638"/>
          <p14:tracePt t="30512" x="5818188" y="2179638"/>
          <p14:tracePt t="30520" x="5811838" y="2179638"/>
          <p14:tracePt t="30524" x="5805488" y="2179638"/>
          <p14:tracePt t="30530" x="5792788" y="2173288"/>
          <p14:tracePt t="30535" x="5780088" y="2173288"/>
          <p14:tracePt t="30539" x="5767388" y="2173288"/>
          <p14:tracePt t="30542" x="5748338" y="2173288"/>
          <p14:tracePt t="30547" x="5729288" y="2173288"/>
          <p14:tracePt t="30552" x="5708650" y="2173288"/>
          <p14:tracePt t="30558" x="5657850" y="2173288"/>
          <p14:tracePt t="30562" x="5619750" y="2173288"/>
          <p14:tracePt t="30568" x="5588000" y="2173288"/>
          <p14:tracePt t="30571" x="5543550" y="2173288"/>
          <p14:tracePt t="30574" x="5499100" y="2173288"/>
          <p14:tracePt t="30578" x="5448300" y="2173288"/>
          <p14:tracePt t="30582" x="5384800" y="2173288"/>
          <p14:tracePt t="30587" x="5321300" y="2173288"/>
          <p14:tracePt t="30590" x="5243513" y="2173288"/>
          <p14:tracePt t="30592" x="5180013" y="2173288"/>
          <p14:tracePt t="30596" x="5097463" y="2173288"/>
          <p14:tracePt t="30602" x="5008563" y="2160588"/>
          <p14:tracePt t="30605" x="4913313" y="2160588"/>
          <p14:tracePt t="30609" x="4818063" y="2154238"/>
          <p14:tracePt t="30613" x="4714875" y="2147888"/>
          <p14:tracePt t="30617" x="4606925" y="2135188"/>
          <p14:tracePt t="30621" x="4473575" y="2128838"/>
          <p14:tracePt t="30625" x="4338638" y="2116138"/>
          <p14:tracePt t="30630" x="4198938" y="2109788"/>
          <p14:tracePt t="30635" x="4065588" y="2097088"/>
          <p14:tracePt t="30638" x="3906838" y="2090738"/>
          <p14:tracePt t="30641" x="3759200" y="2065338"/>
          <p14:tracePt t="30647" x="3606800" y="2058988"/>
          <p14:tracePt t="30652" x="3460750" y="2033588"/>
          <p14:tracePt t="30660" x="3224213" y="2008188"/>
          <p14:tracePt t="30663" x="3116263" y="1989138"/>
          <p14:tracePt t="30667" x="3033713" y="1982788"/>
          <p14:tracePt t="30670" x="2943225" y="1982788"/>
          <p14:tracePt t="30675" x="2860675" y="1976438"/>
          <p14:tracePt t="30683" x="2708275" y="1957388"/>
          <p14:tracePt t="30687" x="2657475" y="1957388"/>
          <p14:tracePt t="30695" x="2536825" y="1957388"/>
          <p14:tracePt t="30698" x="2484438" y="1957388"/>
          <p14:tracePt t="30703" x="2439988" y="1957388"/>
          <p14:tracePt t="30707" x="2363788" y="1957388"/>
          <p14:tracePt t="30711" x="2332038" y="1957388"/>
          <p14:tracePt t="30715" x="2300288" y="1957388"/>
          <p14:tracePt t="30719" x="2274888" y="1957388"/>
          <p14:tracePt t="30724" x="2249488" y="1957388"/>
          <p14:tracePt t="30727" x="2230438" y="1957388"/>
          <p14:tracePt t="30732" x="2205038" y="1957388"/>
          <p14:tracePt t="30735" x="2185988" y="1957388"/>
          <p14:tracePt t="30740" x="2173288" y="1957388"/>
          <p14:tracePt t="30745" x="2160588" y="1957388"/>
          <p14:tracePt t="30748" x="2147888" y="1957388"/>
          <p14:tracePt t="30751" x="2141538" y="1957388"/>
          <p14:tracePt t="30864" x="2135188" y="1957388"/>
          <p14:tracePt t="30871" x="2128838" y="1963738"/>
          <p14:tracePt t="30876" x="2128838" y="2014538"/>
          <p14:tracePt t="30881" x="2128838" y="2046288"/>
          <p14:tracePt t="30885" x="2135188" y="2090738"/>
          <p14:tracePt t="30890" x="2141538" y="2166938"/>
          <p14:tracePt t="30893" x="2147888" y="2211388"/>
          <p14:tracePt t="30899" x="2154238" y="2255838"/>
          <p14:tracePt t="30903" x="2160588" y="2300288"/>
          <p14:tracePt t="30907" x="2166938" y="2344738"/>
          <p14:tracePt t="30919" x="2179638" y="2498725"/>
          <p14:tracePt t="30923" x="2179638" y="2562225"/>
          <p14:tracePt t="30929" x="2179638" y="2625725"/>
          <p14:tracePt t="30934" x="2179638" y="2752725"/>
          <p14:tracePt t="30938" x="2179638" y="2830513"/>
          <p14:tracePt t="30942" x="2179638" y="2894013"/>
          <p14:tracePt t="30947" x="2179638" y="2957513"/>
          <p14:tracePt t="30953" x="2179638" y="3071813"/>
          <p14:tracePt t="30960" x="2179638" y="3128963"/>
          <p14:tracePt t="30967" x="2179638" y="3211513"/>
          <p14:tracePt t="30971" x="2179638" y="3257550"/>
          <p14:tracePt t="30975" x="2179638" y="3289300"/>
          <p14:tracePt t="30982" x="2179638" y="3333750"/>
          <p14:tracePt t="30987" x="2179638" y="3340100"/>
          <p14:tracePt t="30992" x="2179638" y="3352800"/>
          <p14:tracePt t="30998" x="2179638" y="3359150"/>
          <p14:tracePt t="31003" x="2179638" y="3371850"/>
          <p14:tracePt t="31024" x="2179638" y="3378200"/>
          <p14:tracePt t="31031" x="2179638" y="3390900"/>
          <p14:tracePt t="31035" x="2179638" y="3403600"/>
          <p14:tracePt t="31039" x="2179638" y="3409950"/>
          <p14:tracePt t="31042" x="2173288" y="3429000"/>
          <p14:tracePt t="31051" x="2160588" y="3486150"/>
          <p14:tracePt t="31059" x="2160588" y="3543300"/>
          <p14:tracePt t="31064" x="2154238" y="3606800"/>
          <p14:tracePt t="31070" x="2154238" y="3646488"/>
          <p14:tracePt t="31073" x="2154238" y="3678238"/>
          <p14:tracePt t="31076" x="2154238" y="3709988"/>
          <p14:tracePt t="31081" x="2154238" y="3735388"/>
          <p14:tracePt t="31085" x="2154238" y="3748088"/>
          <p14:tracePt t="31089" x="2154238" y="3767138"/>
          <p14:tracePt t="31093" x="2154238" y="3786188"/>
          <p14:tracePt t="31097" x="2154238" y="3792538"/>
          <p14:tracePt t="31102" x="2154238" y="3798888"/>
          <p14:tracePt t="31172" x="2154238" y="3805238"/>
          <p14:tracePt t="31184" x="2154238" y="3811588"/>
          <p14:tracePt t="31189" x="2154238" y="3824288"/>
          <p14:tracePt t="31197" x="2154238" y="3830638"/>
          <p14:tracePt t="31200" x="2154238" y="3836988"/>
          <p14:tracePt t="31204" x="2154238" y="3843338"/>
          <p14:tracePt t="31209" x="2154238" y="3856038"/>
          <p14:tracePt t="31212" x="2154238" y="3862388"/>
          <p14:tracePt t="31266" x="2154238" y="3875088"/>
          <p14:tracePt t="31274" x="2154238" y="3887788"/>
          <p14:tracePt t="31278" x="2154238" y="3900488"/>
          <p14:tracePt t="31282" x="2154238" y="3906838"/>
          <p14:tracePt t="31286" x="2154238" y="3919538"/>
          <p14:tracePt t="31289" x="2154238" y="3932238"/>
          <p14:tracePt t="31293" x="2154238" y="3944938"/>
          <p14:tracePt t="31299" x="2154238" y="3957638"/>
          <p14:tracePt t="31307" x="2154238" y="3976688"/>
          <p14:tracePt t="31311" x="2154238" y="3989388"/>
          <p14:tracePt t="31319" x="2160588" y="3995738"/>
          <p14:tracePt t="31322" x="2160588" y="4008438"/>
          <p14:tracePt t="31332" x="2160588" y="4014788"/>
          <p14:tracePt t="31374" x="2160588" y="4021138"/>
          <p14:tracePt t="31394" x="2160588" y="4033838"/>
          <p14:tracePt t="31448" x="2160588" y="4040188"/>
          <p14:tracePt t="31461" x="2160588" y="4046538"/>
          <p14:tracePt t="31465" x="2160588" y="4052888"/>
          <p14:tracePt t="31472" x="2160588" y="4059238"/>
          <p14:tracePt t="31476" x="2160588" y="4065588"/>
          <p14:tracePt t="31484" x="2160588" y="4079875"/>
          <p14:tracePt t="31489" x="2160588" y="4086225"/>
          <p14:tracePt t="31497" x="2160588" y="4098925"/>
          <p14:tracePt t="31501" x="2160588" y="4105275"/>
          <p14:tracePt t="31508" x="2160588" y="4111625"/>
          <p14:tracePt t="31516" x="2166938" y="4117975"/>
          <p14:tracePt t="31580" x="2166938" y="4124325"/>
          <p14:tracePt t="31592" x="2166938" y="4130675"/>
          <p14:tracePt t="31599" x="2166938" y="4137025"/>
          <p14:tracePt t="31607" x="2173288" y="4149725"/>
          <p14:tracePt t="31695" x="2173288" y="4156075"/>
          <p14:tracePt t="31714" x="2173288" y="4168775"/>
          <p14:tracePt t="31718" x="2173288" y="4175125"/>
          <p14:tracePt t="31754" x="2173288" y="4181475"/>
          <p14:tracePt t="32039" x="2173288" y="4194175"/>
          <p14:tracePt t="32840" x="2173288" y="4200525"/>
          <p14:tracePt t="32845" x="2166938" y="4200525"/>
          <p14:tracePt t="32892" x="2160588" y="4194175"/>
          <p14:tracePt t="32904" x="2160588" y="4187825"/>
          <p14:tracePt t="32909" x="2160588" y="4181475"/>
          <p14:tracePt t="32913" x="2154238" y="4168775"/>
          <p14:tracePt t="32920" x="2147888" y="4162425"/>
          <p14:tracePt t="35399" x="2154238" y="4194175"/>
          <p14:tracePt t="35405" x="2179638" y="4257675"/>
          <p14:tracePt t="35409" x="2192338" y="4283075"/>
          <p14:tracePt t="35413" x="2198688" y="4302125"/>
          <p14:tracePt t="35417" x="2205038" y="4308475"/>
          <p14:tracePt t="35420" x="2211388" y="4321175"/>
          <p14:tracePt t="35425" x="2211388" y="4327525"/>
          <p14:tracePt t="35516" x="2211388" y="4346575"/>
          <p14:tracePt t="35522" x="2211388" y="4359275"/>
          <p14:tracePt t="35528" x="2211388" y="4365625"/>
          <p14:tracePt t="35533" x="2211388" y="4378325"/>
          <p14:tracePt t="35537" x="2205038" y="4391025"/>
          <p14:tracePt t="35540" x="2192338" y="4403725"/>
          <p14:tracePt t="35544" x="2185988" y="4410075"/>
          <p14:tracePt t="35549" x="2173288" y="4422775"/>
          <p14:tracePt t="35558" x="2147888" y="4441825"/>
          <p14:tracePt t="35562" x="2141538" y="4448175"/>
          <p14:tracePt t="35573" x="2128838" y="4454525"/>
          <p14:tracePt t="35576" x="2122488" y="4460875"/>
          <p14:tracePt t="35696" x="2128838" y="4460875"/>
          <p14:tracePt t="35702" x="2135188" y="4460875"/>
          <p14:tracePt t="35711" x="2147888" y="4460875"/>
          <p14:tracePt t="35717" x="2154238" y="4460875"/>
          <p14:tracePt t="35727" x="2166938" y="4460875"/>
          <p14:tracePt t="35733" x="2173288" y="4460875"/>
          <p14:tracePt t="35738" x="2179638" y="4460875"/>
          <p14:tracePt t="35752" x="2185988" y="4460875"/>
          <p14:tracePt t="35764" x="2198688" y="4460875"/>
          <p14:tracePt t="35773" x="2205038" y="4460875"/>
          <p14:tracePt t="35777" x="2211388" y="4460875"/>
          <p14:tracePt t="35782" x="2217738" y="4460875"/>
          <p14:tracePt t="35788" x="2224088" y="4460875"/>
          <p14:tracePt t="35792" x="2230438" y="4460875"/>
          <p14:tracePt t="35800" x="2243138" y="4460875"/>
          <p14:tracePt t="35808" x="2249488" y="4460875"/>
          <p14:tracePt t="35813" x="2255838" y="4460875"/>
          <p14:tracePt t="35881" x="2262188" y="4460875"/>
          <p14:tracePt t="35894" x="2268538" y="4460875"/>
          <p14:tracePt t="35901" x="2274888" y="4467225"/>
          <p14:tracePt t="35905" x="2274888" y="4473575"/>
          <p14:tracePt t="35909" x="2281238" y="4479925"/>
          <p14:tracePt t="35912" x="2293938" y="4479925"/>
          <p14:tracePt t="35917" x="2300288" y="4486275"/>
          <p14:tracePt t="35924" x="2312988" y="4492625"/>
          <p14:tracePt t="35932" x="2319338" y="4506913"/>
          <p14:tracePt t="35944" x="2325688" y="4506913"/>
          <p14:tracePt t="35952" x="2332038" y="4513263"/>
          <p14:tracePt t="35963" x="2338388" y="4513263"/>
          <p14:tracePt t="35970" x="2344738" y="4513263"/>
          <p14:tracePt t="35975" x="2351088" y="4519613"/>
          <p14:tracePt t="35984" x="2363788" y="4525963"/>
          <p14:tracePt t="35991" x="2370138" y="4525963"/>
          <p14:tracePt t="35995" x="2376488" y="4525963"/>
          <p14:tracePt t="36003" x="2389188" y="4525963"/>
          <p14:tracePt t="36011" x="2401888" y="4525963"/>
          <p14:tracePt t="36018" x="2414588" y="4525963"/>
          <p14:tracePt t="36033" x="2427288" y="4525963"/>
          <p14:tracePt t="36043" x="2439988" y="4525963"/>
          <p14:tracePt t="36053" x="2452688" y="4525963"/>
          <p14:tracePt t="36059" x="2471738" y="4532313"/>
          <p14:tracePt t="36066" x="2484438" y="4532313"/>
          <p14:tracePt t="36072" x="2490788" y="4532313"/>
          <p14:tracePt t="36075" x="2503488" y="4538663"/>
          <p14:tracePt t="36079" x="2509838" y="4538663"/>
          <p14:tracePt t="36087" x="2524125" y="4538663"/>
          <p14:tracePt t="36090" x="2530475" y="4538663"/>
          <p14:tracePt t="36103" x="2543175" y="4538663"/>
          <p14:tracePt t="36106" x="2549525" y="4538663"/>
          <p14:tracePt t="36116" x="2555875" y="4538663"/>
          <p14:tracePt t="36124" x="2562225" y="4538663"/>
          <p14:tracePt t="36129" x="2568575" y="4538663"/>
          <p14:tracePt t="36141" x="2581275" y="4538663"/>
          <p14:tracePt t="36156" x="2606675" y="4538663"/>
          <p14:tracePt t="36160" x="2625725" y="4538663"/>
          <p14:tracePt t="36165" x="2644775" y="4538663"/>
          <p14:tracePt t="36169" x="2663825" y="4538663"/>
          <p14:tracePt t="36172" x="2689225" y="4538663"/>
          <p14:tracePt t="36177" x="2714625" y="4538663"/>
          <p14:tracePt t="36181" x="2740025" y="4538663"/>
          <p14:tracePt t="36185" x="2759075" y="4538663"/>
          <p14:tracePt t="36189" x="2790825" y="4538663"/>
          <p14:tracePt t="36192" x="2822575" y="4538663"/>
          <p14:tracePt t="36197" x="2847975" y="4538663"/>
          <p14:tracePt t="36204" x="2898775" y="4538663"/>
          <p14:tracePt t="36208" x="2911475" y="4538663"/>
          <p14:tracePt t="36212" x="2936875" y="4538663"/>
          <p14:tracePt t="36220" x="2989263" y="4538663"/>
          <p14:tracePt t="36223" x="3008313" y="4538663"/>
          <p14:tracePt t="36228" x="3033713" y="4538663"/>
          <p14:tracePt t="36233" x="3065463" y="4538663"/>
          <p14:tracePt t="36235" x="3097213" y="4538663"/>
          <p14:tracePt t="36241" x="3122613" y="4538663"/>
          <p14:tracePt t="36244" x="3160713" y="4538663"/>
          <p14:tracePt t="36252" x="3249613" y="4538663"/>
          <p14:tracePt t="36257" x="3313113" y="4538663"/>
          <p14:tracePt t="36264" x="3460750" y="4538663"/>
          <p14:tracePt t="36268" x="3556000" y="4538663"/>
          <p14:tracePt t="36273" x="3651250" y="4538663"/>
          <p14:tracePt t="36277" x="3752850" y="4538663"/>
          <p14:tracePt t="36281" x="3860800" y="4538663"/>
          <p14:tracePt t="36284" x="3989388" y="4538663"/>
          <p14:tracePt t="36288" x="4103688" y="4538663"/>
          <p14:tracePt t="36294" x="4313238" y="4538663"/>
          <p14:tracePt t="36298" x="4435475" y="4538663"/>
          <p14:tracePt t="36306" x="4664075" y="4538663"/>
          <p14:tracePt t="36310" x="4765675" y="4538663"/>
          <p14:tracePt t="36314" x="4887913" y="4538663"/>
          <p14:tracePt t="36322" x="5053013" y="4538663"/>
          <p14:tracePt t="36326" x="5129213" y="4538663"/>
          <p14:tracePt t="36332" x="5199063" y="4538663"/>
          <p14:tracePt t="36335" x="5256213" y="4538663"/>
          <p14:tracePt t="36339" x="5308600" y="4538663"/>
          <p14:tracePt t="36344" x="5365750" y="4538663"/>
          <p14:tracePt t="36348" x="5410200" y="4538663"/>
          <p14:tracePt t="36354" x="5448300" y="4532313"/>
          <p14:tracePt t="36359" x="5467350" y="4525963"/>
          <p14:tracePt t="36363" x="5480050" y="4525963"/>
          <p14:tracePt t="36390" x="5480050" y="4519613"/>
          <p14:tracePt t="36426" x="5486400" y="4519613"/>
          <p14:tracePt t="36448" x="5492750" y="4519613"/>
          <p14:tracePt t="36472" x="5505450" y="4519613"/>
          <p14:tracePt t="36481" x="5511800" y="4519613"/>
          <p14:tracePt t="36485" x="5524500" y="4519613"/>
          <p14:tracePt t="36489" x="5530850" y="4519613"/>
          <p14:tracePt t="36492" x="5556250" y="4519613"/>
          <p14:tracePt t="36500" x="5594350" y="4519613"/>
          <p14:tracePt t="36504" x="5613400" y="4519613"/>
          <p14:tracePt t="36512" x="5670550" y="4519613"/>
          <p14:tracePt t="36516" x="5695950" y="4519613"/>
          <p14:tracePt t="36521" x="5716588" y="4519613"/>
          <p14:tracePt t="36523" x="5741988" y="4519613"/>
          <p14:tracePt t="36526" x="5767388" y="4519613"/>
          <p14:tracePt t="36531" x="5786438" y="4519613"/>
          <p14:tracePt t="36536" x="5805488" y="4519613"/>
          <p14:tracePt t="36539" x="5824538" y="4519613"/>
          <p14:tracePt t="36543" x="5843588" y="4519613"/>
          <p14:tracePt t="36553" x="5862638" y="4519613"/>
          <p14:tracePt t="36558" x="5875338" y="4519613"/>
          <p14:tracePt t="36699" x="5830888" y="4519613"/>
          <p14:tracePt t="36702" x="5799138" y="4513263"/>
          <p14:tracePt t="36706" x="5754688" y="4506913"/>
          <p14:tracePt t="36710" x="5708650" y="4492625"/>
          <p14:tracePt t="36714" x="5664200" y="4479925"/>
          <p14:tracePt t="36718" x="5619750" y="4467225"/>
          <p14:tracePt t="36724" x="5581650" y="4460875"/>
          <p14:tracePt t="36731" x="5524500" y="4441825"/>
          <p14:tracePt t="36735" x="5499100" y="4429125"/>
          <p14:tracePt t="36743" x="5461000" y="4410075"/>
          <p14:tracePt t="36747" x="5454650" y="4410075"/>
          <p14:tracePt t="36755" x="5435600" y="4397375"/>
          <p14:tracePt t="36762" x="5422900" y="4391025"/>
          <p14:tracePt t="36766" x="5410200" y="4391025"/>
          <p14:tracePt t="36775" x="5397500" y="4384675"/>
          <p14:tracePt t="36779" x="5378450" y="4378325"/>
          <p14:tracePt t="36787" x="5365750" y="4378325"/>
          <p14:tracePt t="36791" x="5346700" y="4378325"/>
          <p14:tracePt t="36797" x="5302250" y="4378325"/>
          <p14:tracePt t="36806" x="5276850" y="4378325"/>
          <p14:tracePt t="36811" x="5230813" y="4378325"/>
          <p14:tracePt t="36814" x="5205413" y="4378325"/>
          <p14:tracePt t="36822" x="5154613" y="4378325"/>
          <p14:tracePt t="36828" x="5116513" y="4378325"/>
          <p14:tracePt t="36833" x="5097463" y="4378325"/>
          <p14:tracePt t="36837" x="5084763" y="4378325"/>
          <p14:tracePt t="36840" x="5065713" y="4378325"/>
          <p14:tracePt t="36843" x="5053013" y="4378325"/>
          <p14:tracePt t="36849" x="5040313" y="4378325"/>
          <p14:tracePt t="36856" x="5021263" y="4378325"/>
          <p14:tracePt t="36868" x="5002213" y="4371975"/>
          <p14:tracePt t="36876" x="5002213" y="4365625"/>
          <p14:tracePt t="36882" x="4995863" y="4365625"/>
          <p14:tracePt t="36888" x="4989513" y="4359275"/>
          <p14:tracePt t="36908" x="4989513" y="4352925"/>
          <p14:tracePt t="36961" x="4983163" y="4352925"/>
          <p14:tracePt t="36966" x="4983163" y="4346575"/>
          <p14:tracePt t="36973" x="4964113" y="4340225"/>
          <p14:tracePt t="36981" x="4945063" y="4327525"/>
          <p14:tracePt t="36985" x="4938713" y="4327525"/>
          <p14:tracePt t="36989" x="4913313" y="4314825"/>
          <p14:tracePt t="36993" x="4887913" y="4308475"/>
          <p14:tracePt t="36997" x="4856163" y="4283075"/>
          <p14:tracePt t="37001" x="4830763" y="4264025"/>
          <p14:tracePt t="37011" x="4708525" y="4181475"/>
          <p14:tracePt t="37019" x="4619625" y="4117975"/>
          <p14:tracePt t="37026" x="4524375" y="4059238"/>
          <p14:tracePt t="37028" x="4479925" y="4040188"/>
          <p14:tracePt t="37033" x="4441825" y="4014788"/>
          <p14:tracePt t="37037" x="4403725" y="4002088"/>
          <p14:tracePt t="37041" x="4371975" y="3995738"/>
          <p14:tracePt t="37046" x="4332288" y="3976688"/>
          <p14:tracePt t="37050" x="4300538" y="3963988"/>
          <p14:tracePt t="37053" x="4275138" y="3951288"/>
          <p14:tracePt t="37057" x="4243388" y="3938588"/>
          <p14:tracePt t="37062" x="4211638" y="3932238"/>
          <p14:tracePt t="37065" x="4192588" y="3925888"/>
          <p14:tracePt t="37073" x="4167188" y="3919538"/>
          <p14:tracePt t="37077" x="4141788" y="3913188"/>
          <p14:tracePt t="37081" x="4122738" y="3906838"/>
          <p14:tracePt t="37087" x="4110038" y="3906838"/>
          <p14:tracePt t="37090" x="4090988" y="3906838"/>
          <p14:tracePt t="37092" x="4065588" y="3906838"/>
          <p14:tracePt t="37103" x="4008438" y="3906838"/>
          <p14:tracePt t="37106" x="3989388" y="3906838"/>
          <p14:tracePt t="37110" x="3957638" y="3906838"/>
          <p14:tracePt t="37115" x="3932238" y="3906838"/>
          <p14:tracePt t="37119" x="3906838" y="3906838"/>
          <p14:tracePt t="37123" x="3894138" y="3906838"/>
          <p14:tracePt t="37126" x="3879850" y="3906838"/>
          <p14:tracePt t="37134" x="3848100" y="3919538"/>
          <p14:tracePt t="37138" x="3841750" y="3925888"/>
          <p14:tracePt t="37142" x="3829050" y="3932238"/>
          <p14:tracePt t="37151" x="3803650" y="3951288"/>
          <p14:tracePt t="37154" x="3797300" y="3963988"/>
          <p14:tracePt t="37159" x="3784600" y="3970338"/>
          <p14:tracePt t="37163" x="3778250" y="3983038"/>
          <p14:tracePt t="37168" x="3771900" y="3989388"/>
          <p14:tracePt t="37174" x="3765550" y="4014788"/>
          <p14:tracePt t="37184" x="3765550" y="4027488"/>
          <p14:tracePt t="37189" x="3765550" y="4046538"/>
          <p14:tracePt t="37197" x="3765550" y="4065588"/>
          <p14:tracePt t="37199" x="3765550" y="4079875"/>
          <p14:tracePt t="37203" x="3765550" y="4086225"/>
          <p14:tracePt t="37207" x="3784600" y="4092575"/>
          <p14:tracePt t="37211" x="3797300" y="4098925"/>
          <p14:tracePt t="37216" x="3816350" y="4105275"/>
          <p14:tracePt t="37219" x="3835400" y="4105275"/>
          <p14:tracePt t="37224" x="3860800" y="4105275"/>
          <p14:tracePt t="37227" x="3894138" y="4111625"/>
          <p14:tracePt t="37230" x="3925888" y="4111625"/>
          <p14:tracePt t="37235" x="3957638" y="4111625"/>
          <p14:tracePt t="37239" x="3989388" y="4111625"/>
          <p14:tracePt t="37243" x="4021138" y="4111625"/>
          <p14:tracePt t="37248" x="4065588" y="4111625"/>
          <p14:tracePt t="37251" x="4110038" y="4111625"/>
          <p14:tracePt t="37256" x="4141788" y="4111625"/>
          <p14:tracePt t="37258" x="4179888" y="4105275"/>
          <p14:tracePt t="37264" x="4211638" y="4098925"/>
          <p14:tracePt t="37267" x="4249738" y="4092575"/>
          <p14:tracePt t="37272" x="4281488" y="4079875"/>
          <p14:tracePt t="37274" x="4306888" y="4065588"/>
          <p14:tracePt t="37279" x="4332288" y="4052888"/>
          <p14:tracePt t="37285" x="4346575" y="4046538"/>
          <p14:tracePt t="37287" x="4359275" y="4040188"/>
          <p14:tracePt t="37291" x="4371975" y="4027488"/>
          <p14:tracePt t="37296" x="4371975" y="4021138"/>
          <p14:tracePt t="37308" x="4378325" y="4021138"/>
          <p14:tracePt t="37312" x="4378325" y="4008438"/>
          <p14:tracePt t="37324" x="4378325" y="4002088"/>
          <p14:tracePt t="37334" x="4359275" y="4002088"/>
          <p14:tracePt t="37337" x="4346575" y="4002088"/>
          <p14:tracePt t="37340" x="4325938" y="4002088"/>
          <p14:tracePt t="37344" x="4300538" y="4002088"/>
          <p14:tracePt t="37349" x="4275138" y="4002088"/>
          <p14:tracePt t="37353" x="4256088" y="4002088"/>
          <p14:tracePt t="37356" x="4230688" y="4002088"/>
          <p14:tracePt t="37362" x="4179888" y="4002088"/>
          <p14:tracePt t="37368" x="4160838" y="4002088"/>
          <p14:tracePt t="37374" x="4110038" y="4002088"/>
          <p14:tracePt t="37378" x="4097338" y="4002088"/>
          <p14:tracePt t="37387" x="4059238" y="4002088"/>
          <p14:tracePt t="37390" x="4040188" y="4008438"/>
          <p14:tracePt t="37394" x="4021138" y="4014788"/>
          <p14:tracePt t="37399" x="4002088" y="4021138"/>
          <p14:tracePt t="37403" x="3983038" y="4033838"/>
          <p14:tracePt t="37407" x="3963988" y="4040188"/>
          <p14:tracePt t="37415" x="3951288" y="4046538"/>
          <p14:tracePt t="37419" x="3944938" y="4052888"/>
          <p14:tracePt t="37433" x="3938588" y="4059238"/>
          <p14:tracePt t="37438" x="3938588" y="4065588"/>
          <p14:tracePt t="37463" x="3938588" y="4073525"/>
          <p14:tracePt t="37470" x="3938588" y="4079875"/>
          <p14:tracePt t="37478" x="3944938" y="4079875"/>
          <p14:tracePt t="37484" x="3951288" y="4079875"/>
          <p14:tracePt t="37490" x="3976688" y="4079875"/>
          <p14:tracePt t="37498" x="3989388" y="4079875"/>
          <p14:tracePt t="37502" x="3995738" y="4079875"/>
          <p14:tracePt t="37507" x="4002088" y="4079875"/>
          <p14:tracePt t="37516" x="4014788" y="4079875"/>
          <p14:tracePt t="37588" x="4021138" y="4079875"/>
          <p14:tracePt t="37593" x="4033838" y="4079875"/>
          <p14:tracePt t="37601" x="4046538" y="4079875"/>
          <p14:tracePt t="37605" x="4052888" y="4079875"/>
          <p14:tracePt t="37608" x="4065588" y="4079875"/>
          <p14:tracePt t="37612" x="4078288" y="4073525"/>
          <p14:tracePt t="37620" x="4103688" y="4046538"/>
          <p14:tracePt t="37624" x="4122738" y="4033838"/>
          <p14:tracePt t="37627" x="4141788" y="4021138"/>
          <p14:tracePt t="37632" x="4160838" y="4002088"/>
          <p14:tracePt t="37635" x="4173538" y="3989388"/>
          <p14:tracePt t="37639" x="4179888" y="3976688"/>
          <p14:tracePt t="37643" x="4192588" y="3957638"/>
          <p14:tracePt t="37652" x="4211638" y="3925888"/>
          <p14:tracePt t="37660" x="4230688" y="3887788"/>
          <p14:tracePt t="37665" x="4237038" y="3875088"/>
          <p14:tracePt t="37669" x="4243388" y="3856038"/>
          <p14:tracePt t="37673" x="4249738" y="3836988"/>
          <p14:tracePt t="37676" x="4256088" y="3817938"/>
          <p14:tracePt t="37682" x="4262438" y="3805238"/>
          <p14:tracePt t="37689" x="4268788" y="3773488"/>
          <p14:tracePt t="37694" x="4275138" y="3760788"/>
          <p14:tracePt t="37700" x="4281488" y="3748088"/>
          <p14:tracePt t="37717" x="4287838" y="3741738"/>
          <p14:tracePt t="37783" x="4287838" y="3735388"/>
          <p14:tracePt t="37790" x="4287838" y="3722688"/>
          <p14:tracePt t="37799" x="4287838" y="3709988"/>
          <p14:tracePt t="37803" x="4287838" y="3703638"/>
          <p14:tracePt t="37807" x="4287838" y="3697288"/>
          <p14:tracePt t="37810" x="4287838" y="3690938"/>
          <p14:tracePt t="37814" x="4287838" y="3684588"/>
          <p14:tracePt t="37821" x="4287838" y="3678238"/>
          <p14:tracePt t="37823" x="4287838" y="3671888"/>
          <p14:tracePt t="37827" x="4287838" y="3665538"/>
          <p14:tracePt t="37834" x="4287838" y="3632200"/>
          <p14:tracePt t="37838" x="4287838" y="3613150"/>
          <p14:tracePt t="37842" x="4287838" y="3606800"/>
          <p14:tracePt t="37846" x="4268788" y="3594100"/>
          <p14:tracePt t="37851" x="4262438" y="3581400"/>
          <p14:tracePt t="37855" x="4243388" y="3562350"/>
          <p14:tracePt t="37858" x="4243388" y="3556000"/>
          <p14:tracePt t="37862" x="4237038" y="3543300"/>
          <p14:tracePt t="37867" x="4230688" y="3524250"/>
          <p14:tracePt t="37874" x="4224338" y="3505200"/>
          <p14:tracePt t="37878" x="4217988" y="3498850"/>
          <p14:tracePt t="37890" x="4211638" y="3473450"/>
          <p14:tracePt t="37896" x="4211638" y="3460750"/>
          <p14:tracePt t="37913" x="4192588" y="3416300"/>
          <p14:tracePt t="37917" x="4186238" y="3397250"/>
          <p14:tracePt t="37920" x="4186238" y="3390900"/>
          <p14:tracePt t="37923" x="4186238" y="3384550"/>
          <p14:tracePt t="37929" x="4179888" y="3365500"/>
          <p14:tracePt t="37932" x="4179888" y="3359150"/>
          <p14:tracePt t="37938" x="4173538" y="3346450"/>
          <p14:tracePt t="37941" x="4173538" y="3340100"/>
          <p14:tracePt t="37948" x="4167188" y="3321050"/>
          <p14:tracePt t="37953" x="4167188" y="3314700"/>
          <p14:tracePt t="37959" x="4160838" y="3302000"/>
          <p14:tracePt t="37967" x="4154488" y="3289300"/>
          <p14:tracePt t="37976" x="4148138" y="3276600"/>
          <p14:tracePt t="37983" x="4141788" y="3257550"/>
          <p14:tracePt t="37996" x="4141788" y="3251200"/>
          <p14:tracePt t="38001" x="4141788" y="3238500"/>
          <p14:tracePt t="38009" x="4135438" y="3232150"/>
          <p14:tracePt t="38012" x="4129088" y="3225800"/>
          <p14:tracePt t="38031" x="4122738" y="3211513"/>
          <p14:tracePt t="38040" x="4122738" y="3205163"/>
          <p14:tracePt t="38047" x="4122738" y="3198813"/>
          <p14:tracePt t="38052" x="4122738" y="3192463"/>
          <p14:tracePt t="38064" x="4122738" y="3186113"/>
          <p14:tracePt t="38073" x="4116388" y="3179763"/>
          <p14:tracePt t="38082" x="4116388" y="3173413"/>
          <p14:tracePt t="38094" x="4110038" y="3160713"/>
          <p14:tracePt t="38110" x="4110038" y="3154363"/>
          <p14:tracePt t="38119" x="4103688" y="3141663"/>
          <p14:tracePt t="38126" x="4103688" y="3135313"/>
          <p14:tracePt t="38142" x="4103688" y="3128963"/>
          <p14:tracePt t="38148" x="4103688" y="3122613"/>
          <p14:tracePt t="38182" x="4103688" y="3116263"/>
          <p14:tracePt t="38218" x="4103688" y="3109913"/>
          <p14:tracePt t="38232" x="4103688" y="3103563"/>
          <p14:tracePt t="38629" x="4103688" y="3097213"/>
          <p14:tracePt t="38636" x="4097338" y="3090863"/>
          <p14:tracePt t="38644" x="4097338" y="3084513"/>
          <p14:tracePt t="38652" x="4090988" y="3078163"/>
          <p14:tracePt t="38660" x="4090988" y="3071813"/>
          <p14:tracePt t="38668" x="4090988" y="3065463"/>
          <p14:tracePt t="38672" x="4090988" y="3059113"/>
          <p14:tracePt t="38689" x="4090988" y="3046413"/>
          <p14:tracePt t="38777" x="4090988" y="3040063"/>
          <p14:tracePt t="38785" x="4090988" y="3021013"/>
          <p14:tracePt t="38790" x="4103688" y="3008313"/>
          <p14:tracePt t="38794" x="4103688" y="3001963"/>
          <p14:tracePt t="38799" x="4110038" y="3001963"/>
          <p14:tracePt t="38807" x="4122738" y="2982913"/>
          <p14:tracePt t="38810" x="4129088" y="2976563"/>
          <p14:tracePt t="38815" x="4135438" y="2963863"/>
          <p14:tracePt t="38823" x="4154488" y="2944813"/>
          <p14:tracePt t="38830" x="4160838" y="2938463"/>
          <p14:tracePt t="38838" x="4167188" y="2932113"/>
          <p14:tracePt t="38842" x="4173538" y="2925763"/>
          <p14:tracePt t="38855" x="4198938" y="2919413"/>
          <p14:tracePt t="38859" x="4205288" y="2919413"/>
          <p14:tracePt t="38862" x="4217988" y="2919413"/>
          <p14:tracePt t="38867" x="4230688" y="2919413"/>
          <p14:tracePt t="38871" x="4243388" y="2919413"/>
          <p14:tracePt t="38874" x="4256088" y="2919413"/>
          <p14:tracePt t="38878" x="4268788" y="2919413"/>
          <p14:tracePt t="38883" x="4287838" y="2919413"/>
          <p14:tracePt t="38887" x="4306888" y="2919413"/>
          <p14:tracePt t="38891" x="4332288" y="2919413"/>
          <p14:tracePt t="38894" x="4359275" y="2925763"/>
          <p14:tracePt t="38899" x="4371975" y="2932113"/>
          <p14:tracePt t="38903" x="4391025" y="2938463"/>
          <p14:tracePt t="38906" x="4410075" y="2938463"/>
          <p14:tracePt t="38910" x="4422775" y="2944813"/>
          <p14:tracePt t="38923" x="4486275" y="2963863"/>
          <p14:tracePt t="38931" x="4518025" y="2970213"/>
          <p14:tracePt t="38936" x="4537075" y="2976563"/>
          <p14:tracePt t="38947" x="4562475" y="2976563"/>
          <p14:tracePt t="38954" x="4613275" y="2976563"/>
          <p14:tracePt t="38959" x="4625975" y="2976563"/>
          <p14:tracePt t="38965" x="4651375" y="2976563"/>
          <p14:tracePt t="38969" x="4664075" y="2976563"/>
          <p14:tracePt t="38973" x="4670425" y="2976563"/>
          <p14:tracePt t="38977" x="4683125" y="2976563"/>
          <p14:tracePt t="38985" x="4695825" y="2976563"/>
          <p14:tracePt t="38988" x="4702175" y="2976563"/>
          <p14:tracePt t="38992" x="4708525" y="2976563"/>
          <p14:tracePt t="39000" x="4714875" y="2976563"/>
          <p14:tracePt t="39010" x="4727575" y="2970213"/>
          <p14:tracePt t="39017" x="4727575" y="2963863"/>
          <p14:tracePt t="39021" x="4733925" y="2957513"/>
          <p14:tracePt t="39028" x="4733925" y="2944813"/>
          <p14:tracePt t="39033" x="4740275" y="2938463"/>
          <p14:tracePt t="39040" x="4740275" y="2932113"/>
          <p14:tracePt t="39044" x="4740275" y="2925763"/>
          <p14:tracePt t="39053" x="4740275" y="2919413"/>
          <p14:tracePt t="39056" x="4740275" y="2913063"/>
          <p14:tracePt t="39065" x="4740275" y="2906713"/>
          <p14:tracePt t="39072" x="4727575" y="2900363"/>
          <p14:tracePt t="39084" x="4714875" y="2894013"/>
          <p14:tracePt t="39092" x="4708525" y="2894013"/>
          <p14:tracePt t="39096" x="4702175" y="2894013"/>
          <p14:tracePt t="39105" x="4689475" y="2887663"/>
          <p14:tracePt t="39109" x="4683125" y="2887663"/>
          <p14:tracePt t="39112" x="4676775" y="2887663"/>
          <p14:tracePt t="39116" x="4670425" y="2887663"/>
          <p14:tracePt t="39120" x="4657725" y="2887663"/>
          <p14:tracePt t="39123" x="4651375" y="2887663"/>
          <p14:tracePt t="39133" x="4638675" y="2887663"/>
          <p14:tracePt t="39137" x="4632325" y="2887663"/>
          <p14:tracePt t="39142" x="4606925" y="2887663"/>
          <p14:tracePt t="39154" x="4562475" y="2887663"/>
          <p14:tracePt t="39158" x="4556125" y="2887663"/>
          <p14:tracePt t="39163" x="4537075" y="2887663"/>
          <p14:tracePt t="39167" x="4524375" y="2887663"/>
          <p14:tracePt t="39171" x="4511675" y="2887663"/>
          <p14:tracePt t="39174" x="4492625" y="2887663"/>
          <p14:tracePt t="39178" x="4473575" y="2887663"/>
          <p14:tracePt t="39183" x="4467225" y="2887663"/>
          <p14:tracePt t="39186" x="4448175" y="2887663"/>
          <p14:tracePt t="39190" x="4441825" y="2887663"/>
          <p14:tracePt t="39195" x="4429125" y="2887663"/>
          <p14:tracePt t="39203" x="4410075" y="2887663"/>
          <p14:tracePt t="39206" x="4397375" y="2894013"/>
          <p14:tracePt t="39211" x="4391025" y="2900363"/>
          <p14:tracePt t="39214" x="4384675" y="2906713"/>
          <p14:tracePt t="39222" x="4378325" y="2906713"/>
          <p14:tracePt t="39227" x="4371975" y="2913063"/>
          <p14:tracePt t="39231" x="4365625" y="2919413"/>
          <p14:tracePt t="39239" x="4365625" y="2932113"/>
          <p14:tracePt t="39242" x="4365625" y="2938463"/>
          <p14:tracePt t="39246" x="4365625" y="2944813"/>
          <p14:tracePt t="39251" x="4359275" y="2957513"/>
          <p14:tracePt t="39255" x="4359275" y="2963863"/>
          <p14:tracePt t="39262" x="4359275" y="2970213"/>
          <p14:tracePt t="39266" x="4359275" y="2976563"/>
          <p14:tracePt t="39271" x="4359275" y="2982913"/>
          <p14:tracePt t="39283" x="4359275" y="2989263"/>
          <p14:tracePt t="39287" x="4359275" y="3001963"/>
          <p14:tracePt t="39294" x="4365625" y="3001963"/>
          <p14:tracePt t="39304" x="4371975" y="3001963"/>
          <p14:tracePt t="39307" x="4378325" y="3001963"/>
          <p14:tracePt t="39319" x="4384675" y="3001963"/>
          <p14:tracePt t="39433" x="4391025" y="3001963"/>
          <p14:tracePt t="39441" x="4384675" y="2995613"/>
          <p14:tracePt t="39450" x="4371975" y="2995613"/>
          <p14:tracePt t="39457" x="4365625" y="2989263"/>
          <p14:tracePt t="39461" x="4359275" y="2982913"/>
          <p14:tracePt t="39466" x="4352925" y="2982913"/>
          <p14:tracePt t="39470" x="4346575" y="2982913"/>
          <p14:tracePt t="39473" x="4332288" y="2976563"/>
          <p14:tracePt t="39476" x="4325938" y="2976563"/>
          <p14:tracePt t="39489" x="4319588" y="2970213"/>
          <p14:tracePt t="39499" x="4313238" y="2970213"/>
          <p14:tracePt t="39620" x="4319588" y="2970213"/>
          <p14:tracePt t="39627" x="4332288" y="2970213"/>
          <p14:tracePt t="39633" x="4338638" y="2970213"/>
          <p14:tracePt t="39639" x="4346575" y="2970213"/>
          <p14:tracePt t="39647" x="4359275" y="2970213"/>
          <p14:tracePt t="39670" x="4365625" y="2970213"/>
          <p14:tracePt t="39825" x="4371975" y="2970213"/>
          <p14:tracePt t="39829" x="4378325" y="2970213"/>
          <p14:tracePt t="39874" x="4384675" y="2970213"/>
          <p14:tracePt t="39923" x="4391025" y="2970213"/>
          <p14:tracePt t="39944" x="4403725" y="2970213"/>
          <p14:tracePt t="39955" x="4410075" y="2970213"/>
          <p14:tracePt t="39982" x="4416425" y="2970213"/>
          <p14:tracePt t="40008" x="4422775" y="2976563"/>
          <p14:tracePt t="40032" x="4429125" y="2976563"/>
          <p14:tracePt t="40043" x="4441825" y="2976563"/>
          <p14:tracePt t="40050" x="4448175" y="2976563"/>
          <p14:tracePt t="40059" x="4460875" y="2976563"/>
          <p14:tracePt t="40068" x="4473575" y="2976563"/>
          <p14:tracePt t="40072" x="4473575" y="2982913"/>
          <p14:tracePt t="40082" x="4479925" y="2982913"/>
          <p14:tracePt t="40088" x="4492625" y="2982913"/>
          <p14:tracePt t="40097" x="4498975" y="2982913"/>
          <p14:tracePt t="40103" x="4505325" y="2982913"/>
          <p14:tracePt t="40109" x="4511675" y="2982913"/>
          <p14:tracePt t="40112" x="4518025" y="2982913"/>
          <p14:tracePt t="40121" x="4530725" y="2982913"/>
          <p14:tracePt t="40123" x="4543425" y="2982913"/>
          <p14:tracePt t="40129" x="4549775" y="2982913"/>
          <p14:tracePt t="40137" x="4568825" y="2982913"/>
          <p14:tracePt t="40144" x="4575175" y="2982913"/>
          <p14:tracePt t="40149" x="4587875" y="2982913"/>
          <p14:tracePt t="40160" x="4594225" y="2982913"/>
          <p14:tracePt t="40173" x="4600575" y="2982913"/>
          <p14:tracePt t="40201" x="4613275" y="2982913"/>
          <p14:tracePt t="40211" x="4619625" y="2982913"/>
          <p14:tracePt t="40222" x="4625975" y="2982913"/>
          <p14:tracePt t="40226" x="4632325" y="2982913"/>
          <p14:tracePt t="40234" x="4645025" y="2982913"/>
          <p14:tracePt t="40239" x="4657725" y="2976563"/>
          <p14:tracePt t="40242" x="4664075" y="2970213"/>
          <p14:tracePt t="40247" x="4676775" y="2963863"/>
          <p14:tracePt t="40251" x="4689475" y="2963863"/>
          <p14:tracePt t="40259" x="4721225" y="2951163"/>
          <p14:tracePt t="40263" x="4740275" y="2944813"/>
          <p14:tracePt t="40271" x="4778375" y="2925763"/>
          <p14:tracePt t="40277" x="4805363" y="2913063"/>
          <p14:tracePt t="40282" x="4818063" y="2906713"/>
          <p14:tracePt t="40285" x="4824413" y="2906713"/>
          <p14:tracePt t="40289" x="4837113" y="2900363"/>
          <p14:tracePt t="40293" x="4849813" y="2894013"/>
          <p14:tracePt t="40298" x="4856163" y="2887663"/>
          <p14:tracePt t="40305" x="4862513" y="2881313"/>
          <p14:tracePt t="40315" x="4875213" y="2874963"/>
          <p14:tracePt t="40322" x="4887913" y="2874963"/>
          <p14:tracePt t="40326" x="4887913" y="2868613"/>
          <p14:tracePt t="40331" x="4894263" y="2862263"/>
          <p14:tracePt t="40336" x="4900613" y="2855913"/>
          <p14:tracePt t="40347" x="4913313" y="2855913"/>
          <p14:tracePt t="40496" x="4919663" y="2849563"/>
          <p14:tracePt t="40606" x="4919663" y="2843213"/>
          <p14:tracePt t="40615" x="4919663" y="2836863"/>
          <p14:tracePt t="40623" x="4919663" y="2824163"/>
          <p14:tracePt t="40627" x="4926013" y="2811463"/>
          <p14:tracePt t="40634" x="4932363" y="2798763"/>
          <p14:tracePt t="40639" x="4932363" y="2792413"/>
          <p14:tracePt t="40642" x="4938713" y="2778125"/>
          <p14:tracePt t="40651" x="4951413" y="2752725"/>
          <p14:tracePt t="40655" x="4957763" y="2746375"/>
          <p14:tracePt t="40664" x="4957763" y="2733675"/>
          <p14:tracePt t="40670" x="4964113" y="2720975"/>
          <p14:tracePt t="40674" x="4970463" y="2714625"/>
          <p14:tracePt t="40683" x="4976813" y="2708275"/>
          <p14:tracePt t="40687" x="4976813" y="2695575"/>
          <p14:tracePt t="40695" x="4976813" y="2689225"/>
          <p14:tracePt t="40699" x="4976813" y="2676525"/>
          <p14:tracePt t="40703" x="4976813" y="2670175"/>
          <p14:tracePt t="40706" x="4976813" y="2657475"/>
          <p14:tracePt t="40710" x="4976813" y="2651125"/>
          <p14:tracePt t="40715" x="4970463" y="2632075"/>
          <p14:tracePt t="40719" x="4964113" y="2625725"/>
          <p14:tracePt t="40722" x="4957763" y="2619375"/>
          <p14:tracePt t="40726" x="4951413" y="2606675"/>
          <p14:tracePt t="40730" x="4938713" y="2600325"/>
          <p14:tracePt t="40734" x="4932363" y="2593975"/>
          <p14:tracePt t="40739" x="4926013" y="2587625"/>
          <p14:tracePt t="40744" x="4900613" y="2574925"/>
          <p14:tracePt t="40748" x="4887913" y="2574925"/>
          <p14:tracePt t="40753" x="4862513" y="2568575"/>
          <p14:tracePt t="40764" x="4791075" y="2555875"/>
          <p14:tracePt t="40769" x="4765675" y="2555875"/>
          <p14:tracePt t="40775" x="4708525" y="2549525"/>
          <p14:tracePt t="40778" x="4683125" y="2549525"/>
          <p14:tracePt t="40783" x="4664075" y="2543175"/>
          <p14:tracePt t="40791" x="4657725" y="2543175"/>
          <p14:tracePt t="40795" x="4651375" y="2543175"/>
          <p14:tracePt t="40800" x="4645025" y="2543175"/>
          <p14:tracePt t="40803" x="4632325" y="2543175"/>
          <p14:tracePt t="40807" x="4625975" y="2543175"/>
          <p14:tracePt t="40811" x="4619625" y="2543175"/>
          <p14:tracePt t="40816" x="4606925" y="2543175"/>
          <p14:tracePt t="40819" x="4600575" y="2543175"/>
          <p14:tracePt t="40823" x="4594225" y="2543175"/>
          <p14:tracePt t="40827" x="4581525" y="2549525"/>
          <p14:tracePt t="40832" x="4575175" y="2555875"/>
          <p14:tracePt t="40835" x="4556125" y="2574925"/>
          <p14:tracePt t="40839" x="4543425" y="2593975"/>
          <p14:tracePt t="40843" x="4524375" y="2613025"/>
          <p14:tracePt t="40848" x="4511675" y="2638425"/>
          <p14:tracePt t="40858" x="4486275" y="2689225"/>
          <p14:tracePt t="40862" x="4473575" y="2720975"/>
          <p14:tracePt t="40869" x="4448175" y="2771775"/>
          <p14:tracePt t="40877" x="4435475" y="2830513"/>
          <p14:tracePt t="40886" x="4422775" y="2881313"/>
          <p14:tracePt t="40889" x="4416425" y="2913063"/>
          <p14:tracePt t="40906" x="4416425" y="2976563"/>
          <p14:tracePt t="40909" x="4416425" y="2982913"/>
          <p14:tracePt t="40920" x="4416425" y="2989263"/>
          <p14:tracePt t="40991" x="4416425" y="2995613"/>
          <p14:tracePt t="41011" x="4422775" y="2995613"/>
          <p14:tracePt t="41015" x="4435475" y="2995613"/>
          <p14:tracePt t="41025" x="4454525" y="2989263"/>
          <p14:tracePt t="41030" x="4492625" y="2970213"/>
          <p14:tracePt t="41035" x="4505325" y="2957513"/>
          <p14:tracePt t="41039" x="4524375" y="2944813"/>
          <p14:tracePt t="41043" x="4549775" y="2932113"/>
          <p14:tracePt t="41047" x="4562475" y="2919413"/>
          <p14:tracePt t="41055" x="4600575" y="2881313"/>
          <p14:tracePt t="41059" x="4619625" y="2868613"/>
          <p14:tracePt t="41062" x="4645025" y="2843213"/>
          <p14:tracePt t="41067" x="4676775" y="2817813"/>
          <p14:tracePt t="41072" x="4702175" y="2798763"/>
          <p14:tracePt t="41075" x="4721225" y="2778125"/>
          <p14:tracePt t="41083" x="4778375" y="2740025"/>
          <p14:tracePt t="41092" x="4830763" y="2695575"/>
          <p14:tracePt t="41102" x="4913313" y="2657475"/>
          <p14:tracePt t="41108" x="4964113" y="2632075"/>
          <p14:tracePt t="41112" x="4995863" y="2625725"/>
          <p14:tracePt t="41116" x="5021263" y="2619375"/>
          <p14:tracePt t="41119" x="5046663" y="2613025"/>
          <p14:tracePt t="41123" x="5072063" y="2606675"/>
          <p14:tracePt t="41127" x="5097463" y="2606675"/>
          <p14:tracePt t="41133" x="5110163" y="2606675"/>
          <p14:tracePt t="41136" x="5129213" y="2600325"/>
          <p14:tracePt t="41138" x="5148263" y="2600325"/>
          <p14:tracePt t="41142" x="5154613" y="2600325"/>
          <p14:tracePt t="41148" x="5167313" y="2600325"/>
          <p14:tracePt t="41151" x="5173663" y="2600325"/>
          <p14:tracePt t="41155" x="5186363" y="2600325"/>
          <p14:tracePt t="41159" x="5199063" y="2600325"/>
          <p14:tracePt t="41164" x="5205413" y="2600325"/>
          <p14:tracePt t="41168" x="5218113" y="2600325"/>
          <p14:tracePt t="41176" x="5230813" y="2600325"/>
          <p14:tracePt t="41181" x="5237163" y="2606675"/>
          <p14:tracePt t="41185" x="5249863" y="2613025"/>
          <p14:tracePt t="41197" x="5256213" y="2619375"/>
          <p14:tracePt t="41202" x="5264150" y="2625725"/>
          <p14:tracePt t="41206" x="5270500" y="2625725"/>
          <p14:tracePt t="41212" x="5276850" y="2632075"/>
          <p14:tracePt t="41217" x="5276850" y="2638425"/>
          <p14:tracePt t="41225" x="5283200" y="2644775"/>
          <p14:tracePt t="41831" x="5295900" y="2644775"/>
          <p14:tracePt t="41837" x="5308600" y="2644775"/>
          <p14:tracePt t="41846" x="5327650" y="2644775"/>
          <p14:tracePt t="41853" x="5346700" y="2644775"/>
          <p14:tracePt t="41860" x="5359400" y="2644775"/>
          <p14:tracePt t="41865" x="5365750" y="2644775"/>
          <p14:tracePt t="41869" x="5372100" y="2644775"/>
          <p14:tracePt t="41876" x="5384800" y="2644775"/>
          <p14:tracePt t="41885" x="5397500" y="2644775"/>
          <p14:tracePt t="41889" x="5410200" y="2644775"/>
          <p14:tracePt t="41892" x="5416550" y="2644775"/>
          <p14:tracePt t="41900" x="5429250" y="2644775"/>
          <p14:tracePt t="41919" x="5480050" y="2625725"/>
          <p14:tracePt t="41922" x="5492750" y="2625725"/>
          <p14:tracePt t="41925" x="5499100" y="2619375"/>
          <p14:tracePt t="41928" x="5511800" y="2613025"/>
          <p14:tracePt t="41933" x="5524500" y="2613025"/>
          <p14:tracePt t="41937" x="5530850" y="2606675"/>
          <p14:tracePt t="41941" x="5537200" y="2600325"/>
          <p14:tracePt t="41945" x="5549900" y="2593975"/>
          <p14:tracePt t="41949" x="5568950" y="2587625"/>
          <p14:tracePt t="41953" x="5581650" y="2581275"/>
          <p14:tracePt t="41957" x="5594350" y="2581275"/>
          <p14:tracePt t="41962" x="5607050" y="2574925"/>
          <p14:tracePt t="41965" x="5619750" y="2568575"/>
          <p14:tracePt t="41974" x="5657850" y="2549525"/>
          <p14:tracePt t="41977" x="5670550" y="2543175"/>
          <p14:tracePt t="41982" x="5676900" y="2536825"/>
          <p14:tracePt t="41985" x="5695950" y="2530475"/>
          <p14:tracePt t="41989" x="5708650" y="2530475"/>
          <p14:tracePt t="41993" x="5722938" y="2524125"/>
          <p14:tracePt t="41997" x="5729288" y="2517775"/>
          <p14:tracePt t="42001" x="5741988" y="2511425"/>
          <p14:tracePt t="42007" x="5748338" y="2511425"/>
          <p14:tracePt t="42009" x="5754688" y="2511425"/>
          <p14:tracePt t="42016" x="5761038" y="2505075"/>
          <p14:tracePt t="42026" x="5767388" y="2505075"/>
          <p14:tracePt t="42051" x="5773738" y="2505075"/>
          <p14:tracePt t="42070" x="5780088" y="2498725"/>
          <p14:tracePt t="42147" x="5786438" y="2498725"/>
          <p14:tracePt t="42153" x="5792788" y="2498725"/>
          <p14:tracePt t="42157" x="5799138" y="2498725"/>
          <p14:tracePt t="42161" x="5805488" y="2492375"/>
          <p14:tracePt t="42169" x="5818188" y="2492375"/>
          <p14:tracePt t="42172" x="5824538" y="2486025"/>
          <p14:tracePt t="42180" x="5837238" y="2486025"/>
          <p14:tracePt t="42185" x="5843588" y="2486025"/>
          <p14:tracePt t="42189" x="5856288" y="2486025"/>
          <p14:tracePt t="42194" x="5868988" y="2479675"/>
          <p14:tracePt t="42204" x="5875338" y="2479675"/>
          <p14:tracePt t="42212" x="5881688" y="2479675"/>
          <p14:tracePt t="42225" x="5888038" y="2479675"/>
          <p14:tracePt t="42480" x="5875338" y="2479675"/>
          <p14:tracePt t="42485" x="5868988" y="2479675"/>
          <p14:tracePt t="42489" x="5856288" y="2479675"/>
          <p14:tracePt t="42497" x="5843588" y="2479675"/>
          <p14:tracePt t="42501" x="5837238" y="2479675"/>
          <p14:tracePt t="42507" x="5830888" y="2479675"/>
          <p14:tracePt t="42512" x="5818188" y="2486025"/>
          <p14:tracePt t="42516" x="5805488" y="2492375"/>
          <p14:tracePt t="42521" x="5792788" y="2498725"/>
          <p14:tracePt t="42533" x="5780088" y="2505075"/>
          <p14:tracePt t="42536" x="5773738" y="2511425"/>
          <p14:tracePt t="42544" x="5767388" y="2511425"/>
          <p14:tracePt t="42565" x="5761038" y="2511425"/>
          <p14:tracePt t="42597" x="5754688" y="2517775"/>
          <p14:tracePt t="42613" x="5748338" y="2524125"/>
          <p14:tracePt t="42620" x="5741988" y="2530475"/>
          <p14:tracePt t="42635" x="5729288" y="2555875"/>
          <p14:tracePt t="42639" x="5729288" y="2568575"/>
          <p14:tracePt t="42643" x="5729288" y="2574925"/>
          <p14:tracePt t="42651" x="5729288" y="2587625"/>
          <p14:tracePt t="42658" x="5729288" y="2593975"/>
          <p14:tracePt t="42663" x="5729288" y="2600325"/>
          <p14:tracePt t="42670" x="5729288" y="2606675"/>
          <p14:tracePt t="42682" x="5729288" y="2613025"/>
          <p14:tracePt t="42690" x="5729288" y="2619375"/>
          <p14:tracePt t="42703" x="5729288" y="2625725"/>
          <p14:tracePt t="42707" x="5729288" y="2632075"/>
          <p14:tracePt t="42718" x="5729288" y="2644775"/>
          <p14:tracePt t="42728" x="5729288" y="2657475"/>
          <p14:tracePt t="42738" x="5729288" y="2663825"/>
          <p14:tracePt t="42770" x="5729288" y="2670175"/>
          <p14:tracePt t="42782" x="5735638" y="2676525"/>
          <p14:tracePt t="42790" x="5741988" y="2676525"/>
          <p14:tracePt t="42794" x="5748338" y="2676525"/>
          <p14:tracePt t="42800" x="5761038" y="2676525"/>
          <p14:tracePt t="42808" x="5792788" y="2682875"/>
          <p14:tracePt t="42816" x="5818188" y="2689225"/>
          <p14:tracePt t="42824" x="5843588" y="2689225"/>
          <p14:tracePt t="42828" x="5862638" y="2689225"/>
          <p14:tracePt t="42833" x="5881688" y="2695575"/>
          <p14:tracePt t="42840" x="5907088" y="2695575"/>
          <p14:tracePt t="42843" x="5926138" y="2695575"/>
          <p14:tracePt t="42850" x="5932488" y="2695575"/>
          <p14:tracePt t="42857" x="5964238" y="2695575"/>
          <p14:tracePt t="42860" x="5970588" y="2695575"/>
          <p14:tracePt t="42865" x="5983288" y="2695575"/>
          <p14:tracePt t="42872" x="6002338" y="2695575"/>
          <p14:tracePt t="42876" x="6008688" y="2695575"/>
          <p14:tracePt t="42881" x="6015038" y="2695575"/>
          <p14:tracePt t="42884" x="6027738" y="2695575"/>
          <p14:tracePt t="42886" x="6040438" y="2695575"/>
          <p14:tracePt t="42891" x="6046788" y="2695575"/>
          <p14:tracePt t="42896" x="6059488" y="2689225"/>
          <p14:tracePt t="42899" x="6078538" y="2682875"/>
          <p14:tracePt t="42902" x="6084888" y="2676525"/>
          <p14:tracePt t="42917" x="6148388" y="2670175"/>
          <p14:tracePt t="42919" x="6161088" y="2663825"/>
          <p14:tracePt t="42922" x="6181725" y="2663825"/>
          <p14:tracePt t="42928" x="6200775" y="2663825"/>
          <p14:tracePt t="42930" x="6213475" y="2657475"/>
          <p14:tracePt t="42935" x="6232525" y="2657475"/>
          <p14:tracePt t="42939" x="6251575" y="2657475"/>
          <p14:tracePt t="42944" x="6264275" y="2657475"/>
          <p14:tracePt t="42947" x="6283325" y="2657475"/>
          <p14:tracePt t="42951" x="6296025" y="2657475"/>
          <p14:tracePt t="42955" x="6302375" y="2657475"/>
          <p14:tracePt t="42960" x="6315075" y="2657475"/>
          <p14:tracePt t="42964" x="6327775" y="2657475"/>
          <p14:tracePt t="42968" x="6334125" y="2657475"/>
          <p14:tracePt t="42972" x="6346825" y="2657475"/>
          <p14:tracePt t="42976" x="6353175" y="2657475"/>
          <p14:tracePt t="42980" x="6365875" y="2657475"/>
          <p14:tracePt t="42984" x="6378575" y="2657475"/>
          <p14:tracePt t="42991" x="6384925" y="2657475"/>
          <p14:tracePt t="42994" x="6397625" y="2657475"/>
          <p14:tracePt t="43003" x="6410325" y="2657475"/>
          <p14:tracePt t="43012" x="6416675" y="2657475"/>
          <p14:tracePt t="43016" x="6416675" y="2651125"/>
          <p14:tracePt t="43028" x="6423025" y="2644775"/>
          <p14:tracePt t="43056" x="6429375" y="2644775"/>
          <p14:tracePt t="43066" x="6435725" y="2638425"/>
          <p14:tracePt t="43074" x="6435725" y="2625725"/>
          <p14:tracePt t="43079" x="6442075" y="2625725"/>
          <p14:tracePt t="43086" x="6448425" y="2619375"/>
          <p14:tracePt t="43090" x="6448425" y="2613025"/>
          <p14:tracePt t="43102" x="6448425" y="2600325"/>
          <p14:tracePt t="43107" x="6448425" y="2593975"/>
          <p14:tracePt t="43110" x="6448425" y="2587625"/>
          <p14:tracePt t="43118" x="6448425" y="2574925"/>
          <p14:tracePt t="43127" x="6448425" y="2562225"/>
          <p14:tracePt t="43134" x="6448425" y="2555875"/>
          <p14:tracePt t="43138" x="6448425" y="2543175"/>
          <p14:tracePt t="43148" x="6448425" y="2530475"/>
          <p14:tracePt t="43165" x="6435725" y="2517775"/>
          <p14:tracePt t="43182" x="6423025" y="2517775"/>
          <p14:tracePt t="43188" x="6410325" y="2517775"/>
          <p14:tracePt t="43193" x="6403975" y="2517775"/>
          <p14:tracePt t="43199" x="6397625" y="2517775"/>
          <p14:tracePt t="43202" x="6391275" y="2517775"/>
          <p14:tracePt t="43207" x="6384925" y="2517775"/>
          <p14:tracePt t="43212" x="6372225" y="2517775"/>
          <p14:tracePt t="43216" x="6359525" y="2517775"/>
          <p14:tracePt t="43224" x="6346825" y="2517775"/>
          <p14:tracePt t="43228" x="6340475" y="2517775"/>
          <p14:tracePt t="43234" x="6327775" y="2517775"/>
          <p14:tracePt t="43237" x="6315075" y="2517775"/>
          <p14:tracePt t="43241" x="6308725" y="2517775"/>
          <p14:tracePt t="43245" x="6296025" y="2517775"/>
          <p14:tracePt t="43250" x="6289675" y="2517775"/>
          <p14:tracePt t="43253" x="6276975" y="2517775"/>
          <p14:tracePt t="43260" x="6257925" y="2517775"/>
          <p14:tracePt t="43265" x="6245225" y="2517775"/>
          <p14:tracePt t="43269" x="6238875" y="2517775"/>
          <p14:tracePt t="43273" x="6226175" y="2517775"/>
          <p14:tracePt t="43277" x="6213475" y="2517775"/>
          <p14:tracePt t="43280" x="6207125" y="2517775"/>
          <p14:tracePt t="43285" x="6194425" y="2517775"/>
          <p14:tracePt t="43289" x="6188075" y="2524125"/>
          <p14:tracePt t="43292" x="6181725" y="2524125"/>
          <p14:tracePt t="43301" x="6167438" y="2524125"/>
          <p14:tracePt t="43312" x="6154738" y="2530475"/>
          <p14:tracePt t="43322" x="6148388" y="2530475"/>
          <p14:tracePt t="43333" x="6142038" y="2530475"/>
          <p14:tracePt t="43337" x="6135688" y="2536825"/>
          <p14:tracePt t="43346" x="6129338" y="2536825"/>
          <p14:tracePt t="43354" x="6122988" y="2536825"/>
          <p14:tracePt t="43358" x="6116638" y="2536825"/>
          <p14:tracePt t="43363" x="6110288" y="2536825"/>
          <p14:tracePt t="43371" x="6097588" y="2536825"/>
          <p14:tracePt t="43375" x="6091238" y="2536825"/>
          <p14:tracePt t="43383" x="6084888" y="2536825"/>
          <p14:tracePt t="43390" x="6078538" y="2536825"/>
          <p14:tracePt t="43426" x="6072188" y="2536825"/>
          <p14:tracePt t="43438" x="6065838" y="2536825"/>
          <p14:tracePt t="43442" x="6059488" y="2543175"/>
          <p14:tracePt t="43459" x="6059488" y="2549525"/>
          <p14:tracePt t="43479" x="6053138" y="2549525"/>
          <p14:tracePt t="43500" x="6046788" y="2549525"/>
          <p14:tracePt t="43515" x="6040438" y="2549525"/>
          <p14:tracePt t="43533" x="6034088" y="2549525"/>
          <p14:tracePt t="43544" x="6027738" y="2549525"/>
          <p14:tracePt t="43554" x="6027738" y="2555875"/>
          <p14:tracePt t="43579" x="6021388" y="2555875"/>
          <p14:tracePt t="43582" x="6015038" y="2562225"/>
          <p14:tracePt t="43613" x="6008688" y="2562225"/>
          <p14:tracePt t="43621" x="6002338" y="2568575"/>
          <p14:tracePt t="43626" x="5995988" y="2574925"/>
          <p14:tracePt t="43645" x="5989638" y="2581275"/>
          <p14:tracePt t="43661" x="5983288" y="2581275"/>
          <p14:tracePt t="43668" x="5983288" y="2587625"/>
          <p14:tracePt t="43684" x="5976938" y="2593975"/>
          <p14:tracePt t="43694" x="5970588" y="2600325"/>
          <p14:tracePt t="43700" x="5964238" y="2606675"/>
          <p14:tracePt t="43706" x="5964238" y="2619375"/>
          <p14:tracePt t="43721" x="5964238" y="2632075"/>
          <p14:tracePt t="43726" x="5964238" y="2638425"/>
          <p14:tracePt t="43731" x="5964238" y="2644775"/>
          <p14:tracePt t="43735" x="5964238" y="2651125"/>
          <p14:tracePt t="43738" x="5964238" y="2657475"/>
          <p14:tracePt t="43742" x="5964238" y="2670175"/>
          <p14:tracePt t="43750" x="5964238" y="2682875"/>
          <p14:tracePt t="43758" x="5964238" y="2689225"/>
          <p14:tracePt t="43763" x="5964238" y="2695575"/>
          <p14:tracePt t="43767" x="5964238" y="2708275"/>
          <p14:tracePt t="43775" x="5976938" y="2727325"/>
          <p14:tracePt t="43778" x="5983288" y="2740025"/>
          <p14:tracePt t="43783" x="5995988" y="2752725"/>
          <p14:tracePt t="43790" x="6002338" y="2759075"/>
          <p14:tracePt t="43793" x="6015038" y="2771775"/>
          <p14:tracePt t="43800" x="6021388" y="2778125"/>
          <p14:tracePt t="43809" x="6046788" y="2805113"/>
          <p14:tracePt t="43813" x="6053138" y="2811463"/>
          <p14:tracePt t="43818" x="6065838" y="2824163"/>
          <p14:tracePt t="43820" x="6072188" y="2830513"/>
          <p14:tracePt t="43825" x="6078538" y="2830513"/>
          <p14:tracePt t="43830" x="6084888" y="2843213"/>
          <p14:tracePt t="43834" x="6091238" y="2849563"/>
          <p14:tracePt t="43843" x="6103938" y="2855913"/>
          <p14:tracePt t="43846" x="6110288" y="2862263"/>
          <p14:tracePt t="43851" x="6116638" y="2862263"/>
          <p14:tracePt t="43859" x="6129338" y="2868613"/>
          <p14:tracePt t="43863" x="6135688" y="2868613"/>
          <p14:tracePt t="43871" x="6148388" y="2874963"/>
          <p14:tracePt t="43877" x="6161088" y="2874963"/>
          <p14:tracePt t="43883" x="6181725" y="2874963"/>
          <p14:tracePt t="43888" x="6188075" y="2874963"/>
          <p14:tracePt t="43900" x="6200775" y="2874963"/>
          <p14:tracePt t="43902" x="6207125" y="2874963"/>
          <p14:tracePt t="43907" x="6213475" y="2874963"/>
          <p14:tracePt t="43923" x="6219825" y="2874963"/>
          <p14:tracePt t="43932" x="6226175" y="2868613"/>
          <p14:tracePt t="44013" x="6226175" y="2855913"/>
          <p14:tracePt t="44020" x="6226175" y="2849563"/>
          <p14:tracePt t="44063" x="6219825" y="2849563"/>
          <p14:tracePt t="44232" x="6213475" y="2849563"/>
          <p14:tracePt t="44241" x="6207125" y="2849563"/>
          <p14:tracePt t="44245" x="6200775" y="2849563"/>
          <p14:tracePt t="44259" x="6188075" y="2849563"/>
          <p14:tracePt t="44268" x="6181725" y="2849563"/>
          <p14:tracePt t="44276" x="6175375" y="2849563"/>
          <p14:tracePt t="44281" x="6167438" y="2849563"/>
          <p14:tracePt t="44285" x="6161088" y="2849563"/>
          <p14:tracePt t="44288" x="6148388" y="2849563"/>
          <p14:tracePt t="44305" x="6142038" y="2849563"/>
          <p14:tracePt t="44312" x="6135688" y="2849563"/>
          <p14:tracePt t="44321" x="6129338" y="2849563"/>
          <p14:tracePt t="44328" x="6122988" y="2849563"/>
          <p14:tracePt t="44337" x="6116638" y="2849563"/>
          <p14:tracePt t="44340" x="6110288" y="2849563"/>
          <p14:tracePt t="44353" x="6097588" y="2849563"/>
          <p14:tracePt t="44361" x="6091238" y="2849563"/>
          <p14:tracePt t="44369" x="6078538" y="2849563"/>
          <p14:tracePt t="44372" x="6065838" y="2849563"/>
          <p14:tracePt t="44377" x="6059488" y="2849563"/>
          <p14:tracePt t="44384" x="6040438" y="2849563"/>
          <p14:tracePt t="44389" x="6008688" y="2849563"/>
          <p14:tracePt t="44398" x="5957888" y="2849563"/>
          <p14:tracePt t="44404" x="5913438" y="2849563"/>
          <p14:tracePt t="44410" x="5888038" y="2849563"/>
          <p14:tracePt t="44413" x="5843588" y="2849563"/>
          <p14:tracePt t="44419" x="5824538" y="2849563"/>
          <p14:tracePt t="44421" x="5805488" y="2849563"/>
          <p14:tracePt t="44425" x="5799138" y="2849563"/>
          <p14:tracePt t="44430" x="5786438" y="2849563"/>
          <p14:tracePt t="44433" x="5773738" y="2849563"/>
          <p14:tracePt t="44445" x="5767388" y="2849563"/>
          <p14:tracePt t="44451" x="5754688" y="2855913"/>
          <p14:tracePt t="44475" x="5748338" y="2862263"/>
          <p14:tracePt t="44547" x="5754688" y="2868613"/>
          <p14:tracePt t="44551" x="5761038" y="2868613"/>
          <p14:tracePt t="44557" x="5773738" y="2868613"/>
          <p14:tracePt t="44562" x="5799138" y="2868613"/>
          <p14:tracePt t="44573" x="5818188" y="2874963"/>
          <p14:tracePt t="44575" x="5837238" y="2874963"/>
          <p14:tracePt t="44579" x="5856288" y="2874963"/>
          <p14:tracePt t="44583" x="5868988" y="2874963"/>
          <p14:tracePt t="44591" x="5907088" y="2874963"/>
          <p14:tracePt t="44593" x="5913438" y="2874963"/>
          <p14:tracePt t="44597" x="5932488" y="2874963"/>
          <p14:tracePt t="44602" x="5951538" y="2874963"/>
          <p14:tracePt t="44605" x="5964238" y="2874963"/>
          <p14:tracePt t="44608" x="5976938" y="2874963"/>
          <p14:tracePt t="44612" x="5983288" y="2874963"/>
          <p14:tracePt t="44617" x="5995988" y="2874963"/>
          <p14:tracePt t="44621" x="6008688" y="2874963"/>
          <p14:tracePt t="44624" x="6015038" y="2874963"/>
          <p14:tracePt t="44628" x="6021388" y="2874963"/>
          <p14:tracePt t="44632" x="6034088" y="2874963"/>
          <p14:tracePt t="44644" x="6040438" y="2874963"/>
          <p14:tracePt t="44661" x="6046788" y="2874963"/>
          <p14:tracePt t="44732" x="6053138" y="2874963"/>
          <p14:tracePt t="44738" x="6053138" y="2868613"/>
          <p14:tracePt t="44744" x="6053138" y="2862263"/>
          <p14:tracePt t="44750" x="6053138" y="2855913"/>
          <p14:tracePt t="44757" x="6053138" y="2824163"/>
          <p14:tracePt t="44760" x="6053138" y="2817813"/>
          <p14:tracePt t="44764" x="6046788" y="2805113"/>
          <p14:tracePt t="44774" x="6027738" y="2746375"/>
          <p14:tracePt t="44777" x="6021388" y="2733675"/>
          <p14:tracePt t="44782" x="6008688" y="2708275"/>
          <p14:tracePt t="44786" x="5995988" y="2689225"/>
          <p14:tracePt t="44790" x="5989638" y="2670175"/>
          <p14:tracePt t="44794" x="5983288" y="2644775"/>
          <p14:tracePt t="44799" x="5976938" y="2625725"/>
          <p14:tracePt t="44810" x="5951538" y="2536825"/>
          <p14:tracePt t="44815" x="5938838" y="2517775"/>
          <p14:tracePt t="44822" x="5932488" y="2498725"/>
          <p14:tracePt t="44826" x="5926138" y="2492375"/>
          <p14:tracePt t="44831" x="5919788" y="2473325"/>
          <p14:tracePt t="44836" x="5919788" y="2466975"/>
          <p14:tracePt t="44841" x="5919788" y="2460625"/>
          <p14:tracePt t="44852" x="5919788" y="2454275"/>
          <p14:tracePt t="44856" x="5919788" y="2447925"/>
          <p14:tracePt t="46685" x="5907088" y="2435225"/>
          <p14:tracePt t="46690" x="5907088" y="2428875"/>
          <p14:tracePt t="46699" x="5900738" y="2422525"/>
          <p14:tracePt t="46703" x="5900738" y="2416175"/>
          <p14:tracePt t="46708" x="5894388" y="2409825"/>
          <p14:tracePt t="46712" x="5888038" y="2403475"/>
          <p14:tracePt t="46717" x="5888038" y="2397125"/>
          <p14:tracePt t="46725" x="5875338" y="2390775"/>
          <p14:tracePt t="46726" x="5868988" y="2384425"/>
          <p14:tracePt t="46731" x="5868988" y="2378075"/>
          <p14:tracePt t="46735" x="5862638" y="2378075"/>
          <p14:tracePt t="46740" x="5856288" y="2378075"/>
          <p14:tracePt t="46744" x="5849938" y="2371725"/>
          <p14:tracePt t="46757" x="5824538" y="2365375"/>
          <p14:tracePt t="46765" x="5811838" y="2359025"/>
          <p14:tracePt t="46773" x="5805488" y="2359025"/>
          <p14:tracePt t="46777" x="5792788" y="2359025"/>
          <p14:tracePt t="46781" x="5786438" y="2351088"/>
          <p14:tracePt t="46792" x="5773738" y="2351088"/>
          <p14:tracePt t="46809" x="5767388" y="2351088"/>
          <p14:tracePt t="46825" x="5761038" y="2351088"/>
          <p14:tracePt t="46828" x="5754688" y="2351088"/>
          <p14:tracePt t="46840" x="5741988" y="2351088"/>
          <p14:tracePt t="46844" x="5735638" y="2351088"/>
          <p14:tracePt t="46852" x="5729288" y="2351088"/>
          <p14:tracePt t="46856" x="5722938" y="2351088"/>
          <p14:tracePt t="46860" x="5716588" y="2351088"/>
          <p14:tracePt t="46868" x="5708650" y="2351088"/>
          <p14:tracePt t="46872" x="5702300" y="2351088"/>
          <p14:tracePt t="46876" x="5695950" y="2351088"/>
          <p14:tracePt t="46886" x="5676900" y="2351088"/>
          <p14:tracePt t="46890" x="5676900" y="2359025"/>
          <p14:tracePt t="46894" x="5670550" y="2365375"/>
          <p14:tracePt t="46900" x="5664200" y="2365375"/>
          <p14:tracePt t="46916" x="5651500" y="2378075"/>
          <p14:tracePt t="46922" x="5645150" y="2378075"/>
          <p14:tracePt t="46926" x="5638800" y="2384425"/>
          <p14:tracePt t="46936" x="5632450" y="2397125"/>
          <p14:tracePt t="46940" x="5619750" y="2397125"/>
          <p14:tracePt t="46951" x="5613400" y="2409825"/>
          <p14:tracePt t="46954" x="5607050" y="2416175"/>
          <p14:tracePt t="46960" x="5600700" y="2416175"/>
          <p14:tracePt t="46967" x="5600700" y="2422525"/>
          <p14:tracePt t="46971" x="5600700" y="2428875"/>
          <p14:tracePt t="46978" x="5600700" y="2435225"/>
          <p14:tracePt t="46984" x="5594350" y="2441575"/>
          <p14:tracePt t="47000" x="5594350" y="2447925"/>
          <p14:tracePt t="47018" x="5594350" y="2454275"/>
          <p14:tracePt t="47033" x="5594350" y="2460625"/>
          <p14:tracePt t="48081" x="5581650" y="2454275"/>
          <p14:tracePt t="48089" x="5575300" y="2447925"/>
          <p14:tracePt t="48093" x="5568950" y="2447925"/>
          <p14:tracePt t="48104" x="5537200" y="2441575"/>
          <p14:tracePt t="48108" x="5524500" y="2428875"/>
          <p14:tracePt t="48112" x="5511800" y="2428875"/>
          <p14:tracePt t="48120" x="5448300" y="2409825"/>
          <p14:tracePt t="48124" x="5416550" y="2390775"/>
          <p14:tracePt t="48128" x="5372100" y="2378075"/>
          <p14:tracePt t="48133" x="5321300" y="2365375"/>
          <p14:tracePt t="48143" x="5186363" y="2325688"/>
          <p14:tracePt t="48152" x="5103813" y="2293938"/>
          <p14:tracePt t="48158" x="5027613" y="2281238"/>
          <p14:tracePt t="48160" x="4983163" y="2274888"/>
          <p14:tracePt t="48166" x="4938713" y="2262188"/>
          <p14:tracePt t="48168" x="4900613" y="2255838"/>
          <p14:tracePt t="48173" x="4868863" y="2255838"/>
          <p14:tracePt t="48178" x="4837113" y="2249488"/>
          <p14:tracePt t="48180" x="4805363" y="2249488"/>
          <p14:tracePt t="48186" x="4765675" y="2249488"/>
          <p14:tracePt t="48190" x="4733925" y="2249488"/>
          <p14:tracePt t="48194" x="4689475" y="2249488"/>
          <p14:tracePt t="48199" x="4651375" y="2249488"/>
          <p14:tracePt t="48207" x="4581525" y="2249488"/>
          <p14:tracePt t="48215" x="4505325" y="2249488"/>
          <p14:tracePt t="48219" x="4473575" y="2249488"/>
          <p14:tracePt t="48222" x="4429125" y="2249488"/>
          <p14:tracePt t="48226" x="4384675" y="2262188"/>
          <p14:tracePt t="48230" x="4338638" y="2274888"/>
          <p14:tracePt t="48235" x="4294188" y="2287588"/>
          <p14:tracePt t="48242" x="4198938" y="2325688"/>
          <p14:tracePt t="48246" x="4154488" y="2351088"/>
          <p14:tracePt t="48252" x="4116388" y="2365375"/>
          <p14:tracePt t="48259" x="4046538" y="2403475"/>
          <p14:tracePt t="48263" x="4014788" y="2422525"/>
          <p14:tracePt t="48268" x="3976688" y="2447925"/>
          <p14:tracePt t="48278" x="3925888" y="2486025"/>
          <p14:tracePt t="48282" x="3906838" y="2498725"/>
          <p14:tracePt t="48286" x="3887788" y="2511425"/>
          <p14:tracePt t="48293" x="3867150" y="2536825"/>
          <p14:tracePt t="48299" x="3860800" y="2536825"/>
          <p14:tracePt t="48310" x="3841750" y="2555875"/>
          <p14:tracePt t="48325" x="3835400" y="2555875"/>
          <p14:tracePt t="48328" x="3835400" y="2562225"/>
          <p14:tracePt t="48355" x="3835400" y="2568575"/>
          <p14:tracePt t="48360" x="3829050" y="2568575"/>
          <p14:tracePt t="48384" x="3829050" y="2574925"/>
          <p14:tracePt t="48388" x="3829050" y="2581275"/>
          <p14:tracePt t="48416" x="3829050" y="2587625"/>
          <p14:tracePt t="48534" x="3829050" y="2593975"/>
          <p14:tracePt t="48578" x="3829050" y="2600325"/>
          <p14:tracePt t="48622" x="3829050" y="2606675"/>
          <p14:tracePt t="48635" x="3829050" y="2613025"/>
          <p14:tracePt t="48639" x="3829050" y="2619375"/>
          <p14:tracePt t="48650" x="3829050" y="2625725"/>
          <p14:tracePt t="48654" x="3829050" y="2632075"/>
          <p14:tracePt t="48672" x="3829050" y="2638425"/>
          <p14:tracePt t="48681" x="3829050" y="2644775"/>
          <p14:tracePt t="48694" x="3829050" y="2651125"/>
          <p14:tracePt t="48700" x="3829050" y="2657475"/>
          <p14:tracePt t="48704" x="3829050" y="2663825"/>
          <p14:tracePt t="48708" x="3829050" y="2670175"/>
          <p14:tracePt t="48716" x="3829050" y="2682875"/>
          <p14:tracePt t="48721" x="3829050" y="2689225"/>
          <p14:tracePt t="48725" x="3829050" y="2701925"/>
          <p14:tracePt t="48728" x="3829050" y="2714625"/>
          <p14:tracePt t="48733" x="3829050" y="2720975"/>
          <p14:tracePt t="48736" x="3835400" y="2733675"/>
          <p14:tracePt t="48744" x="3835400" y="2746375"/>
          <p14:tracePt t="48749" x="3841750" y="2752725"/>
          <p14:tracePt t="48760" x="3841750" y="2759075"/>
          <p14:tracePt t="48805" x="3841750" y="2765425"/>
          <p14:tracePt t="48821" x="3848100" y="2778125"/>
          <p14:tracePt t="48828" x="3854450" y="2784475"/>
          <p14:tracePt t="48840" x="3860800" y="2798763"/>
          <p14:tracePt t="48854" x="3873500" y="2811463"/>
          <p14:tracePt t="48858" x="3873500" y="2817813"/>
          <p14:tracePt t="48863" x="3873500" y="2824163"/>
          <p14:tracePt t="48867" x="3879850" y="2830513"/>
          <p14:tracePt t="48871" x="3887788" y="2836863"/>
          <p14:tracePt t="48875" x="3894138" y="2843213"/>
          <p14:tracePt t="48878" x="3900488" y="2855913"/>
          <p14:tracePt t="48889" x="3938588" y="2894013"/>
          <p14:tracePt t="48892" x="3951288" y="2894013"/>
          <p14:tracePt t="48898" x="3963988" y="2906713"/>
          <p14:tracePt t="48914" x="4040188" y="2944813"/>
          <p14:tracePt t="48918" x="4059238" y="2951163"/>
          <p14:tracePt t="48921" x="4090988" y="2963863"/>
          <p14:tracePt t="48926" x="4103688" y="2970213"/>
          <p14:tracePt t="48931" x="4129088" y="2976563"/>
          <p14:tracePt t="48935" x="4154488" y="2982913"/>
          <p14:tracePt t="48943" x="4205288" y="2989263"/>
          <p14:tracePt t="48945" x="4224338" y="2989263"/>
          <p14:tracePt t="48950" x="4249738" y="2995613"/>
          <p14:tracePt t="48952" x="4281488" y="2995613"/>
          <p14:tracePt t="48957" x="4306888" y="3001963"/>
          <p14:tracePt t="48961" x="4325938" y="3001963"/>
          <p14:tracePt t="48967" x="4352925" y="3001963"/>
          <p14:tracePt t="48970" x="4371975" y="3001963"/>
          <p14:tracePt t="48975" x="4397375" y="3001963"/>
          <p14:tracePt t="48978" x="4416425" y="3001963"/>
          <p14:tracePt t="48982" x="4429125" y="3001963"/>
          <p14:tracePt t="48986" x="4448175" y="3001963"/>
          <p14:tracePt t="48990" x="4467225" y="3001963"/>
          <p14:tracePt t="48994" x="4479925" y="3001963"/>
          <p14:tracePt t="49002" x="4511675" y="3001963"/>
          <p14:tracePt t="49007" x="4518025" y="3001963"/>
          <p14:tracePt t="49011" x="4530725" y="3001963"/>
          <p14:tracePt t="49015" x="4543425" y="3001963"/>
          <p14:tracePt t="49019" x="4549775" y="3001963"/>
          <p14:tracePt t="49025" x="4562475" y="3001963"/>
          <p14:tracePt t="49033" x="4581525" y="3001963"/>
          <p14:tracePt t="49040" x="4600575" y="3001963"/>
          <p14:tracePt t="49043" x="4613275" y="3001963"/>
          <p14:tracePt t="49053" x="4638675" y="3001963"/>
          <p14:tracePt t="49056" x="4651375" y="3001963"/>
          <p14:tracePt t="49060" x="4657725" y="3001963"/>
          <p14:tracePt t="49065" x="4670425" y="3001963"/>
          <p14:tracePt t="49072" x="4689475" y="3001963"/>
          <p14:tracePt t="49076" x="4702175" y="3001963"/>
          <p14:tracePt t="49080" x="4708525" y="3001963"/>
          <p14:tracePt t="49088" x="4721225" y="3001963"/>
          <p14:tracePt t="49096" x="4733925" y="3001963"/>
          <p14:tracePt t="49102" x="4740275" y="3001963"/>
          <p14:tracePt t="49105" x="4746625" y="3001963"/>
          <p14:tracePt t="49108" x="4752975" y="3001963"/>
          <p14:tracePt t="49113" x="4759325" y="3001963"/>
          <p14:tracePt t="49118" x="4765675" y="3001963"/>
          <p14:tracePt t="49123" x="4791075" y="3001963"/>
          <p14:tracePt t="49128" x="4805363" y="3001963"/>
          <p14:tracePt t="49136" x="4824413" y="3001963"/>
          <p14:tracePt t="49140" x="4843463" y="3001963"/>
          <p14:tracePt t="49144" x="4856163" y="3001963"/>
          <p14:tracePt t="49153" x="4894263" y="3001963"/>
          <p14:tracePt t="49157" x="4906963" y="3001963"/>
          <p14:tracePt t="49159" x="4932363" y="3001963"/>
          <p14:tracePt t="49164" x="4957763" y="3001963"/>
          <p14:tracePt t="49169" x="4976813" y="3001963"/>
          <p14:tracePt t="49172" x="4995863" y="3001963"/>
          <p14:tracePt t="49176" x="5014913" y="3001963"/>
          <p14:tracePt t="49180" x="5033963" y="3001963"/>
          <p14:tracePt t="49185" x="5053013" y="3001963"/>
          <p14:tracePt t="49189" x="5072063" y="3001963"/>
          <p14:tracePt t="49193" x="5084763" y="3001963"/>
          <p14:tracePt t="49196" x="5097463" y="3001963"/>
          <p14:tracePt t="49201" x="5110163" y="3001963"/>
          <p14:tracePt t="49205" x="5122863" y="3001963"/>
          <p14:tracePt t="49211" x="5141913" y="3001963"/>
          <p14:tracePt t="49218" x="5160963" y="3001963"/>
          <p14:tracePt t="49226" x="5173663" y="3001963"/>
          <p14:tracePt t="49230" x="5186363" y="3001963"/>
          <p14:tracePt t="49234" x="5192713" y="3001963"/>
          <p14:tracePt t="49238" x="5205413" y="3001963"/>
          <p14:tracePt t="49243" x="5224463" y="3001963"/>
          <p14:tracePt t="49246" x="5237163" y="3001963"/>
          <p14:tracePt t="49252" x="5256213" y="3001963"/>
          <p14:tracePt t="49255" x="5283200" y="3001963"/>
          <p14:tracePt t="49259" x="5295900" y="3001963"/>
          <p14:tracePt t="49263" x="5321300" y="3001963"/>
          <p14:tracePt t="49266" x="5346700" y="3001963"/>
          <p14:tracePt t="49270" x="5372100" y="2995613"/>
          <p14:tracePt t="49274" x="5397500" y="2995613"/>
          <p14:tracePt t="49278" x="5416550" y="2989263"/>
          <p14:tracePt t="49282" x="5441950" y="2989263"/>
          <p14:tracePt t="49287" x="5461000" y="2989263"/>
          <p14:tracePt t="49290" x="5486400" y="2982913"/>
          <p14:tracePt t="49294" x="5499100" y="2976563"/>
          <p14:tracePt t="49299" x="5518150" y="2970213"/>
          <p14:tracePt t="49310" x="5562600" y="2963863"/>
          <p14:tracePt t="49314" x="5575300" y="2957513"/>
          <p14:tracePt t="49320" x="5581650" y="2957513"/>
          <p14:tracePt t="49326" x="5588000" y="2951163"/>
          <p14:tracePt t="49336" x="5594350" y="2951163"/>
          <p14:tracePt t="49354" x="5600700" y="2951163"/>
          <p14:tracePt t="49358" x="5607050" y="2951163"/>
          <p14:tracePt t="49370" x="5613400" y="2951163"/>
          <p14:tracePt t="49374" x="5619750" y="2951163"/>
          <p14:tracePt t="49378" x="5626100" y="2951163"/>
          <p14:tracePt t="49386" x="5632450" y="2951163"/>
          <p14:tracePt t="49390" x="5638800" y="2951163"/>
          <p14:tracePt t="49400" x="5645150" y="2951163"/>
          <p14:tracePt t="49408" x="5651500" y="2951163"/>
          <p14:tracePt t="49413" x="5657850" y="2951163"/>
          <p14:tracePt t="49425" x="5664200" y="2951163"/>
          <p14:tracePt t="49431" x="5683250" y="2951163"/>
          <p14:tracePt t="49437" x="5689600" y="2951163"/>
          <p14:tracePt t="49441" x="5702300" y="2951163"/>
          <p14:tracePt t="49445" x="5722938" y="2951163"/>
          <p14:tracePt t="49452" x="5767388" y="2963863"/>
          <p14:tracePt t="49457" x="5792788" y="2970213"/>
          <p14:tracePt t="49461" x="5818188" y="2982913"/>
          <p14:tracePt t="49462" x="5837238" y="2989263"/>
          <p14:tracePt t="49467" x="5868988" y="3001963"/>
          <p14:tracePt t="49472" x="5888038" y="3008313"/>
          <p14:tracePt t="49476" x="5913438" y="3014663"/>
          <p14:tracePt t="49480" x="5938838" y="3021013"/>
          <p14:tracePt t="49483" x="5964238" y="3027363"/>
          <p14:tracePt t="49496" x="6021388" y="3027363"/>
          <p14:tracePt t="49502" x="6040438" y="3027363"/>
          <p14:tracePt t="49510" x="6059488" y="3027363"/>
          <p14:tracePt t="49526" x="6072188" y="3027363"/>
          <p14:tracePt t="49598" x="6078538" y="3027363"/>
          <p14:tracePt t="49603" x="6078538" y="3021013"/>
          <p14:tracePt t="49610" x="6078538" y="3001963"/>
          <p14:tracePt t="49615" x="6078538" y="2982913"/>
          <p14:tracePt t="49619" x="6078538" y="2976563"/>
          <p14:tracePt t="49623" x="6078538" y="2957513"/>
          <p14:tracePt t="49627" x="6065838" y="2938463"/>
          <p14:tracePt t="49634" x="6059488" y="2925763"/>
          <p14:tracePt t="49639" x="6053138" y="2919413"/>
          <p14:tracePt t="49643" x="6040438" y="2906713"/>
          <p14:tracePt t="49651" x="6021388" y="2900363"/>
          <p14:tracePt t="49655" x="6015038" y="2894013"/>
          <p14:tracePt t="49658" x="6008688" y="2894013"/>
          <p14:tracePt t="49662" x="5989638" y="2887663"/>
          <p14:tracePt t="49666" x="5964238" y="2881313"/>
          <p14:tracePt t="49671" x="5938838" y="2874963"/>
          <p14:tracePt t="49675" x="5907088" y="2868613"/>
          <p14:tracePt t="49679" x="5862638" y="2862263"/>
          <p14:tracePt t="49683" x="5818188" y="2849563"/>
          <p14:tracePt t="49690" x="5729288" y="2830513"/>
          <p14:tracePt t="49699" x="5626100" y="2817813"/>
          <p14:tracePt t="49706" x="5518150" y="2805113"/>
          <p14:tracePt t="49710" x="5473700" y="2792413"/>
          <p14:tracePt t="49714" x="5429250" y="2784475"/>
          <p14:tracePt t="49718" x="5397500" y="2778125"/>
          <p14:tracePt t="49722" x="5372100" y="2778125"/>
          <p14:tracePt t="49726" x="5346700" y="2778125"/>
          <p14:tracePt t="49733" x="5295900" y="2771775"/>
          <p14:tracePt t="49744" x="5264150" y="2771775"/>
          <p14:tracePt t="49749" x="5224463" y="2771775"/>
          <p14:tracePt t="49753" x="5205413" y="2771775"/>
          <p14:tracePt t="49757" x="5180013" y="2771775"/>
          <p14:tracePt t="49760" x="5160963" y="2771775"/>
          <p14:tracePt t="49766" x="5135563" y="2771775"/>
          <p14:tracePt t="49773" x="5084763" y="2771775"/>
          <p14:tracePt t="49777" x="5065713" y="2771775"/>
          <p14:tracePt t="49784" x="5014913" y="2771775"/>
          <p14:tracePt t="49787" x="4989513" y="2771775"/>
          <p14:tracePt t="49791" x="4970463" y="2771775"/>
          <p14:tracePt t="49797" x="4945063" y="2771775"/>
          <p14:tracePt t="49802" x="4926013" y="2771775"/>
          <p14:tracePt t="49808" x="4894263" y="2771775"/>
          <p14:tracePt t="49812" x="4868863" y="2771775"/>
          <p14:tracePt t="49817" x="4843463" y="2771775"/>
          <p14:tracePt t="49824" x="4805363" y="2771775"/>
          <p14:tracePt t="49827" x="4784725" y="2771775"/>
          <p14:tracePt t="49833" x="4772025" y="2771775"/>
          <p14:tracePt t="49840" x="4733925" y="2771775"/>
          <p14:tracePt t="49843" x="4721225" y="2771775"/>
          <p14:tracePt t="49849" x="4702175" y="2771775"/>
          <p14:tracePt t="49854" x="4683125" y="2771775"/>
          <p14:tracePt t="49856" x="4676775" y="2771775"/>
          <p14:tracePt t="49860" x="4657725" y="2771775"/>
          <p14:tracePt t="49864" x="4645025" y="2771775"/>
          <p14:tracePt t="49868" x="4638675" y="2771775"/>
          <p14:tracePt t="49872" x="4619625" y="2771775"/>
          <p14:tracePt t="49877" x="4613275" y="2771775"/>
          <p14:tracePt t="49880" x="4594225" y="2771775"/>
          <p14:tracePt t="49885" x="4581525" y="2771775"/>
          <p14:tracePt t="49889" x="4568825" y="2771775"/>
          <p14:tracePt t="49892" x="4549775" y="2771775"/>
          <p14:tracePt t="49905" x="4498975" y="2771775"/>
          <p14:tracePt t="49909" x="4479925" y="2771775"/>
          <p14:tracePt t="49913" x="4467225" y="2771775"/>
          <p14:tracePt t="49919" x="4429125" y="2771775"/>
          <p14:tracePt t="49926" x="4403725" y="2771775"/>
          <p14:tracePt t="49931" x="4384675" y="2771775"/>
          <p14:tracePt t="49934" x="4378325" y="2771775"/>
          <p14:tracePt t="49938" x="4365625" y="2771775"/>
          <p14:tracePt t="49941" x="4359275" y="2771775"/>
          <p14:tracePt t="49950" x="4325938" y="2771775"/>
          <p14:tracePt t="49953" x="4319588" y="2771775"/>
          <p14:tracePt t="49961" x="4294188" y="2771775"/>
          <p14:tracePt t="49970" x="4281488" y="2771775"/>
          <p14:tracePt t="49978" x="4275138" y="2771775"/>
          <p14:tracePt t="49983" x="4262438" y="2771775"/>
          <p14:tracePt t="49987" x="4256088" y="2771775"/>
          <p14:tracePt t="49995" x="4243388" y="2771775"/>
          <p14:tracePt t="50002" x="4224338" y="2778125"/>
          <p14:tracePt t="50007" x="4217988" y="2784475"/>
          <p14:tracePt t="50011" x="4205288" y="2784475"/>
          <p14:tracePt t="50015" x="4205288" y="2792413"/>
          <p14:tracePt t="50032" x="4192588" y="2798763"/>
          <p14:tracePt t="50046" x="4186238" y="2817813"/>
          <p14:tracePt t="50053" x="4186238" y="2830513"/>
          <p14:tracePt t="50061" x="4186238" y="2843213"/>
          <p14:tracePt t="50064" x="4186238" y="2855913"/>
          <p14:tracePt t="50077" x="4186238" y="2862263"/>
          <p14:tracePt t="50082" x="4186238" y="2874963"/>
          <p14:tracePt t="50086" x="4192588" y="2881313"/>
          <p14:tracePt t="50089" x="4198938" y="2894013"/>
          <p14:tracePt t="50096" x="4237038" y="2913063"/>
          <p14:tracePt t="50105" x="4287838" y="2925763"/>
          <p14:tracePt t="50109" x="4313238" y="2932113"/>
          <p14:tracePt t="50113" x="4332288" y="2938463"/>
          <p14:tracePt t="50116" x="4359275" y="2944813"/>
          <p14:tracePt t="50119" x="4384675" y="2951163"/>
          <p14:tracePt t="50123" x="4416425" y="2951163"/>
          <p14:tracePt t="50127" x="4448175" y="2951163"/>
          <p14:tracePt t="50133" x="4473575" y="2957513"/>
          <p14:tracePt t="50135" x="4498975" y="2957513"/>
          <p14:tracePt t="50139" x="4524375" y="2957513"/>
          <p14:tracePt t="50142" x="4556125" y="2957513"/>
          <p14:tracePt t="50149" x="4575175" y="2957513"/>
          <p14:tracePt t="50151" x="4600575" y="2957513"/>
          <p14:tracePt t="50155" x="4625975" y="2957513"/>
          <p14:tracePt t="50159" x="4645025" y="2957513"/>
          <p14:tracePt t="50164" x="4657725" y="2957513"/>
          <p14:tracePt t="50168" x="4676775" y="2957513"/>
          <p14:tracePt t="50172" x="4695825" y="2957513"/>
          <p14:tracePt t="50175" x="4708525" y="2957513"/>
          <p14:tracePt t="50180" x="4721225" y="2957513"/>
          <p14:tracePt t="50184" x="4733925" y="2957513"/>
          <p14:tracePt t="50188" x="4740275" y="2957513"/>
          <p14:tracePt t="50195" x="4759325" y="2957513"/>
          <p14:tracePt t="50200" x="4765675" y="2951163"/>
          <p14:tracePt t="50210" x="4778375" y="2944813"/>
          <p14:tracePt t="50213" x="4791075" y="2938463"/>
          <p14:tracePt t="50217" x="4797425" y="2932113"/>
          <p14:tracePt t="50225" x="4805363" y="2925763"/>
          <p14:tracePt t="50228" x="4811713" y="2919413"/>
          <p14:tracePt t="50235" x="4818063" y="2913063"/>
          <p14:tracePt t="50250" x="4824413" y="2906713"/>
          <p14:tracePt t="50269" x="4824413" y="2900363"/>
          <p14:tracePt t="50274" x="4824413" y="2894013"/>
          <p14:tracePt t="50286" x="4824413" y="2887663"/>
          <p14:tracePt t="50290" x="4824413" y="2881313"/>
          <p14:tracePt t="50294" x="4824413" y="2874963"/>
          <p14:tracePt t="50302" x="4818063" y="2868613"/>
          <p14:tracePt t="50307" x="4805363" y="2862263"/>
          <p14:tracePt t="50310" x="4797425" y="2862263"/>
          <p14:tracePt t="50316" x="4778375" y="2855913"/>
          <p14:tracePt t="50323" x="4746625" y="2849563"/>
          <p14:tracePt t="50330" x="4733925" y="2849563"/>
          <p14:tracePt t="50336" x="4721225" y="2849563"/>
          <p14:tracePt t="50343" x="4708525" y="2849563"/>
          <p14:tracePt t="50347" x="4702175" y="2849563"/>
          <p14:tracePt t="50357" x="4695825" y="2849563"/>
          <p14:tracePt t="50359" x="4689475" y="2849563"/>
          <p14:tracePt t="50362" x="4683125" y="2849563"/>
          <p14:tracePt t="50367" x="4670425" y="2849563"/>
          <p14:tracePt t="50374" x="4657725" y="2849563"/>
          <p14:tracePt t="50378" x="4651375" y="2849563"/>
          <p14:tracePt t="50387" x="4632325" y="2849563"/>
          <p14:tracePt t="50394" x="4625975" y="2849563"/>
          <p14:tracePt t="50401" x="4613275" y="2849563"/>
          <p14:tracePt t="50407" x="4606925" y="2849563"/>
          <p14:tracePt t="50481" x="4600575" y="2855913"/>
          <p14:tracePt t="50526" x="4600575" y="2862263"/>
          <p14:tracePt t="50590" x="4600575" y="2868613"/>
          <p14:tracePt t="50596" x="4606925" y="2874963"/>
          <p14:tracePt t="50608" x="4619625" y="2874963"/>
          <p14:tracePt t="50613" x="4619625" y="2881313"/>
          <p14:tracePt t="50620" x="4632325" y="2887663"/>
          <p14:tracePt t="50624" x="4638675" y="2887663"/>
          <p14:tracePt t="50628" x="4645025" y="2894013"/>
          <p14:tracePt t="50635" x="4657725" y="2900363"/>
          <p14:tracePt t="50639" x="4664075" y="2900363"/>
          <p14:tracePt t="50655" x="4695825" y="2900363"/>
          <p14:tracePt t="50659" x="4702175" y="2906713"/>
          <p14:tracePt t="50663" x="4708525" y="2906713"/>
          <p14:tracePt t="50667" x="4721225" y="2906713"/>
          <p14:tracePt t="50671" x="4733925" y="2913063"/>
          <p14:tracePt t="50675" x="4740275" y="2913063"/>
          <p14:tracePt t="50678" x="4746625" y="2913063"/>
          <p14:tracePt t="50683" x="4752975" y="2913063"/>
          <p14:tracePt t="50687" x="4765675" y="2913063"/>
          <p14:tracePt t="50690" x="4778375" y="2913063"/>
          <p14:tracePt t="50695" x="4791075" y="2913063"/>
          <p14:tracePt t="50703" x="4824413" y="2919413"/>
          <p14:tracePt t="50706" x="4837113" y="2919413"/>
          <p14:tracePt t="50711" x="4856163" y="2919413"/>
          <p14:tracePt t="50715" x="4881563" y="2919413"/>
          <p14:tracePt t="50719" x="4894263" y="2919413"/>
          <p14:tracePt t="50726" x="4932363" y="2919413"/>
          <p14:tracePt t="50728" x="4945063" y="2919413"/>
          <p14:tracePt t="50733" x="4964113" y="2919413"/>
          <p14:tracePt t="50738" x="4983163" y="2919413"/>
          <p14:tracePt t="50741" x="4989513" y="2919413"/>
          <p14:tracePt t="50745" x="5002213" y="2919413"/>
          <p14:tracePt t="50753" x="5021263" y="2919413"/>
          <p14:tracePt t="50757" x="5027613" y="2919413"/>
          <p14:tracePt t="50761" x="5040313" y="2913063"/>
          <p14:tracePt t="50770" x="5053013" y="2906713"/>
          <p14:tracePt t="50774" x="5072063" y="2894013"/>
          <p14:tracePt t="50778" x="5078413" y="2887663"/>
          <p14:tracePt t="50783" x="5097463" y="2874963"/>
          <p14:tracePt t="50790" x="5129213" y="2849563"/>
          <p14:tracePt t="50793" x="5148263" y="2843213"/>
          <p14:tracePt t="50802" x="5160963" y="2824163"/>
          <p14:tracePt t="50812" x="5264150" y="2759075"/>
          <p14:tracePt t="50816" x="5289550" y="2740025"/>
          <p14:tracePt t="50821" x="5327650" y="2714625"/>
          <p14:tracePt t="50828" x="5391150" y="2670175"/>
          <p14:tracePt t="50832" x="5429250" y="2651125"/>
          <p14:tracePt t="50841" x="5492750" y="2606675"/>
          <p14:tracePt t="50843" x="5530850" y="2587625"/>
          <p14:tracePt t="50847" x="5556250" y="2562225"/>
          <p14:tracePt t="50851" x="5581650" y="2555875"/>
          <p14:tracePt t="50855" x="5619750" y="2543175"/>
          <p14:tracePt t="50859" x="5645150" y="2530475"/>
          <p14:tracePt t="50863" x="5664200" y="2517775"/>
          <p14:tracePt t="50869" x="5689600" y="2511425"/>
          <p14:tracePt t="50870" x="5702300" y="2505075"/>
          <p14:tracePt t="50875" x="5716588" y="2505075"/>
          <p14:tracePt t="50881" x="5729288" y="2498725"/>
          <p14:tracePt t="50883" x="5741988" y="2492375"/>
          <p14:tracePt t="50887" x="5748338" y="2486025"/>
          <p14:tracePt t="50899" x="5773738" y="2479675"/>
          <p14:tracePt t="50905" x="5780088" y="2479675"/>
          <p14:tracePt t="50909" x="5786438" y="2479675"/>
          <p14:tracePt t="50912" x="5786438" y="2473325"/>
          <p14:tracePt t="50916" x="5792788" y="2473325"/>
          <p14:tracePt t="50923" x="5805488" y="2473325"/>
          <p14:tracePt t="50945" x="5818188" y="2473325"/>
          <p14:tracePt t="50953" x="5824538" y="2473325"/>
          <p14:tracePt t="50977" x="5830888" y="2473325"/>
          <p14:tracePt t="50987" x="5837238" y="2473325"/>
          <p14:tracePt t="50990" x="5843588" y="2473325"/>
          <p14:tracePt t="50994" x="5849938" y="2473325"/>
          <p14:tracePt t="51002" x="5856288" y="2473325"/>
          <p14:tracePt t="51007" x="5862638" y="2473325"/>
          <p14:tracePt t="51015" x="5868988" y="2473325"/>
          <p14:tracePt t="51046" x="5875338" y="2473325"/>
          <p14:tracePt t="51491" x="5881688" y="2473325"/>
          <p14:tracePt t="51497" x="5881688" y="2479675"/>
          <p14:tracePt t="51509" x="5881688" y="2486025"/>
          <p14:tracePt t="53377" x="5881688" y="2492375"/>
          <p14:tracePt t="53502" x="5881688" y="2498725"/>
          <p14:tracePt t="53510" x="5881688" y="2505075"/>
          <p14:tracePt t="53515" x="5888038" y="2511425"/>
          <p14:tracePt t="53521" x="5900738" y="2517775"/>
          <p14:tracePt t="53594" x="5907088" y="2517775"/>
          <p14:tracePt t="53599" x="5913438" y="2524125"/>
          <p14:tracePt t="53619" x="5919788" y="2530475"/>
          <p14:tracePt t="53622" x="5926138" y="2536825"/>
          <p14:tracePt t="53626" x="5926138" y="2543175"/>
          <p14:tracePt t="53631" x="5932488" y="2555875"/>
          <p14:tracePt t="53638" x="5945188" y="2574925"/>
          <p14:tracePt t="53643" x="5945188" y="2593975"/>
          <p14:tracePt t="53649" x="5957888" y="2613025"/>
          <p14:tracePt t="53656" x="5964238" y="2632075"/>
          <p14:tracePt t="53665" x="5964238" y="2638425"/>
          <p14:tracePt t="53672" x="5964238" y="2644775"/>
          <p14:tracePt t="53683" x="5964238" y="2651125"/>
          <p14:tracePt t="53696" x="5964238" y="2657475"/>
          <p14:tracePt t="53705" x="5964238" y="2663825"/>
          <p14:tracePt t="53709" x="5964238" y="2670175"/>
          <p14:tracePt t="53712" x="5964238" y="2676525"/>
          <p14:tracePt t="53717" x="5964238" y="2689225"/>
          <p14:tracePt t="53720" x="5964238" y="2695575"/>
          <p14:tracePt t="53724" x="5964238" y="2708275"/>
          <p14:tracePt t="53727" x="5964238" y="2714625"/>
          <p14:tracePt t="53734" x="5964238" y="2727325"/>
          <p14:tracePt t="53737" x="5970588" y="2740025"/>
          <p14:tracePt t="53741" x="5976938" y="2752725"/>
          <p14:tracePt t="53744" x="5976938" y="2759075"/>
          <p14:tracePt t="53749" x="5983288" y="2778125"/>
          <p14:tracePt t="53757" x="5995988" y="2805113"/>
          <p14:tracePt t="53760" x="5995988" y="2817813"/>
          <p14:tracePt t="53765" x="5995988" y="2830513"/>
          <p14:tracePt t="53769" x="6002338" y="2836863"/>
          <p14:tracePt t="53777" x="6002338" y="2855913"/>
          <p14:tracePt t="53781" x="6002338" y="2862263"/>
          <p14:tracePt t="53786" x="6002338" y="2874963"/>
          <p14:tracePt t="53792" x="6008688" y="2894013"/>
          <p14:tracePt t="53795" x="6008688" y="2906713"/>
          <p14:tracePt t="53800" x="6008688" y="2913063"/>
          <p14:tracePt t="53809" x="6015038" y="2932113"/>
          <p14:tracePt t="53813" x="6021388" y="2944813"/>
          <p14:tracePt t="53821" x="6027738" y="2976563"/>
          <p14:tracePt t="53827" x="6034088" y="2995613"/>
          <p14:tracePt t="53830" x="6040438" y="3008313"/>
          <p14:tracePt t="53835" x="6040438" y="3014663"/>
          <p14:tracePt t="53839" x="6046788" y="3027363"/>
          <p14:tracePt t="53842" x="6053138" y="3040063"/>
          <p14:tracePt t="53847" x="6059488" y="3046413"/>
          <p14:tracePt t="53855" x="6059488" y="3052763"/>
          <p14:tracePt t="53874" x="6065838" y="3065463"/>
          <p14:tracePt t="53910" x="6065838" y="3071813"/>
          <p14:tracePt t="53919" x="6065838" y="3078163"/>
          <p14:tracePt t="53925" x="6065838" y="3097213"/>
          <p14:tracePt t="53934" x="6072188" y="3109913"/>
          <p14:tracePt t="53938" x="6072188" y="3116263"/>
          <p14:tracePt t="53942" x="6078538" y="3122613"/>
          <p14:tracePt t="53945" x="6078538" y="3128963"/>
          <p14:tracePt t="53949" x="6084888" y="3141663"/>
          <p14:tracePt t="53953" x="6091238" y="3141663"/>
          <p14:tracePt t="53959" x="6091238" y="3148013"/>
          <p14:tracePt t="53960" x="6091238" y="3160713"/>
          <p14:tracePt t="53966" x="6091238" y="3167063"/>
          <p14:tracePt t="53969" x="6097588" y="3179763"/>
          <p14:tracePt t="53973" x="6103938" y="3186113"/>
          <p14:tracePt t="53981" x="6110288" y="3192463"/>
          <p14:tracePt t="53985" x="6116638" y="3205163"/>
          <p14:tracePt t="53989" x="6116638" y="3211513"/>
          <p14:tracePt t="53993" x="6122988" y="3225800"/>
          <p14:tracePt t="53998" x="6129338" y="3238500"/>
          <p14:tracePt t="54003" x="6135688" y="3251200"/>
          <p14:tracePt t="54006" x="6142038" y="3263900"/>
          <p14:tracePt t="54011" x="6148388" y="3276600"/>
          <p14:tracePt t="54016" x="6148388" y="3282950"/>
          <p14:tracePt t="54025" x="6161088" y="3308350"/>
          <p14:tracePt t="54034" x="6167438" y="3321050"/>
          <p14:tracePt t="54044" x="6181725" y="3346450"/>
          <p14:tracePt t="54144" x="6188075" y="3346450"/>
          <p14:tracePt t="54157" x="6188075" y="3352800"/>
          <p14:tracePt t="54161" x="6188075" y="3359150"/>
          <p14:tracePt t="54206" x="6194425" y="3359150"/>
          <p14:tracePt t="54214" x="6194425" y="3365500"/>
          <p14:tracePt t="54220" x="6194425" y="3371850"/>
          <p14:tracePt t="54225" x="6194425" y="3378200"/>
          <p14:tracePt t="54231" x="6200775" y="3384550"/>
          <p14:tracePt t="54239" x="6207125" y="3397250"/>
          <p14:tracePt t="54246" x="6213475" y="3403600"/>
          <p14:tracePt t="54251" x="6213475" y="3416300"/>
          <p14:tracePt t="54258" x="6219825" y="3422650"/>
          <p14:tracePt t="54263" x="6226175" y="3429000"/>
          <p14:tracePt t="54268" x="6226175" y="3435350"/>
          <p14:tracePt t="54284" x="6232525" y="3441700"/>
          <p14:tracePt t="54335" x="6232525" y="3454400"/>
          <p14:tracePt t="54340" x="6238875" y="3454400"/>
          <p14:tracePt t="54350" x="6251575" y="3467100"/>
          <p14:tracePt t="54354" x="6251575" y="3473450"/>
          <p14:tracePt t="54358" x="6257925" y="3486150"/>
          <p14:tracePt t="54368" x="6270625" y="3498850"/>
          <p14:tracePt t="54371" x="6270625" y="3505200"/>
          <p14:tracePt t="54437" x="6276975" y="3511550"/>
          <p14:tracePt t="54444" x="6283325" y="3511550"/>
          <p14:tracePt t="54452" x="6283325" y="3517900"/>
          <p14:tracePt t="54457" x="6289675" y="3524250"/>
          <p14:tracePt t="54461" x="6296025" y="3530600"/>
          <p14:tracePt t="54465" x="6302375" y="3536950"/>
          <p14:tracePt t="54470" x="6308725" y="3543300"/>
          <p14:tracePt t="54477" x="6321425" y="3543300"/>
          <p14:tracePt t="54492" x="6321425" y="3549650"/>
          <p14:tracePt t="54530" x="6321425" y="3556000"/>
          <p14:tracePt t="54782" x="6321425" y="3562350"/>
          <p14:tracePt t="54788" x="6327775" y="3562350"/>
          <p14:tracePt t="54802" x="6334125" y="3562350"/>
          <p14:tracePt t="54854" x="6340475" y="3562350"/>
          <p14:tracePt t="54864" x="6346825" y="3562350"/>
          <p14:tracePt t="54971" x="6353175" y="3562350"/>
          <p14:tracePt t="54982" x="6365875" y="3562350"/>
          <p14:tracePt t="54987" x="6372225" y="3562350"/>
          <p14:tracePt t="55007" x="6378575" y="3562350"/>
          <p14:tracePt t="55015" x="6384925" y="3562350"/>
          <p14:tracePt t="55080" x="6397625" y="3562350"/>
          <p14:tracePt t="55088" x="6410325" y="3562350"/>
          <p14:tracePt t="55091" x="6416675" y="3562350"/>
          <p14:tracePt t="55096" x="6423025" y="3562350"/>
          <p14:tracePt t="55101" x="6435725" y="3562350"/>
          <p14:tracePt t="55108" x="6454775" y="3562350"/>
          <p14:tracePt t="55116" x="6461125" y="3562350"/>
          <p14:tracePt t="55120" x="6473825" y="3562350"/>
          <p14:tracePt t="55128" x="6480175" y="3562350"/>
          <p14:tracePt t="55136" x="6486525" y="3562350"/>
          <p14:tracePt t="55152" x="6492875" y="3562350"/>
          <p14:tracePt t="55160" x="6499225" y="3562350"/>
          <p14:tracePt t="55184" x="6505575" y="3562350"/>
          <p14:tracePt t="55189" x="6511925" y="3562350"/>
          <p14:tracePt t="55193" x="6518275" y="3562350"/>
          <p14:tracePt t="55196" x="6524625" y="3562350"/>
          <p14:tracePt t="55202" x="6537325" y="3562350"/>
          <p14:tracePt t="55205" x="6550025" y="3562350"/>
          <p14:tracePt t="55208" x="6556375" y="3562350"/>
          <p14:tracePt t="55212" x="6562725" y="3562350"/>
          <p14:tracePt t="55218" x="6569075" y="3562350"/>
          <p14:tracePt t="55225" x="6575425" y="3562350"/>
          <p14:tracePt t="55228" x="6581775" y="3562350"/>
          <p14:tracePt t="55241" x="6588125" y="3562350"/>
          <p14:tracePt t="55830" x="6600825" y="3562350"/>
          <p14:tracePt t="55837" x="6607175" y="3562350"/>
          <p14:tracePt t="55841" x="6613525" y="3562350"/>
          <p14:tracePt t="55850" x="6619875" y="3562350"/>
          <p14:tracePt t="55856" x="6626225" y="3562350"/>
          <p14:tracePt t="55872" x="6634163" y="3562350"/>
          <p14:tracePt t="55913" x="6640513" y="3562350"/>
          <p14:tracePt t="56035" x="6619875" y="3562350"/>
          <p14:tracePt t="56048" x="6600825" y="3562350"/>
          <p14:tracePt t="56058" x="6588125" y="3562350"/>
          <p14:tracePt t="56071" x="6581775" y="3562350"/>
          <p14:tracePt t="56076" x="6575425" y="3562350"/>
          <p14:tracePt t="56087" x="6562725" y="3562350"/>
          <p14:tracePt t="56092" x="6556375" y="3562350"/>
          <p14:tracePt t="56100" x="6543675" y="3562350"/>
          <p14:tracePt t="56107" x="6530975" y="3562350"/>
          <p14:tracePt t="56114" x="6518275" y="3568700"/>
          <p14:tracePt t="56123" x="6454775" y="3600450"/>
          <p14:tracePt t="56126" x="6442075" y="3613150"/>
          <p14:tracePt t="56131" x="6423025" y="3625850"/>
          <p14:tracePt t="56136" x="6397625" y="3646488"/>
          <p14:tracePt t="56148" x="6315075" y="3709988"/>
          <p14:tracePt t="56159" x="6264275" y="3748088"/>
          <p14:tracePt t="56165" x="6245225" y="3773488"/>
          <p14:tracePt t="56169" x="6232525" y="3779838"/>
          <p14:tracePt t="56173" x="6226175" y="3786188"/>
          <p14:tracePt t="56176" x="6219825" y="3792538"/>
          <p14:tracePt t="56180" x="6207125" y="3798888"/>
          <p14:tracePt t="56184" x="6200775" y="3798888"/>
          <p14:tracePt t="56188" x="6194425" y="3805238"/>
          <p14:tracePt t="56198" x="6188075" y="3805238"/>
          <p14:tracePt t="56208" x="6161088" y="3805238"/>
          <p14:tracePt t="56216" x="6116638" y="3805238"/>
          <p14:tracePt t="56221" x="6091238" y="3805238"/>
          <p14:tracePt t="56225" x="6065838" y="3805238"/>
          <p14:tracePt t="56229" x="6034088" y="3805238"/>
          <p14:tracePt t="56233" x="6002338" y="3798888"/>
          <p14:tracePt t="56238" x="5970588" y="3792538"/>
          <p14:tracePt t="56243" x="5926138" y="3786188"/>
          <p14:tracePt t="56249" x="5830888" y="3754438"/>
          <p14:tracePt t="56252" x="5786438" y="3741738"/>
          <p14:tracePt t="56256" x="5741988" y="3729038"/>
          <p14:tracePt t="56260" x="5689600" y="3709988"/>
          <p14:tracePt t="56265" x="5657850" y="3697288"/>
          <p14:tracePt t="56268" x="5619750" y="3684588"/>
          <p14:tracePt t="56278" x="5594350" y="3678238"/>
          <p14:tracePt t="56288" x="5543550" y="3646488"/>
          <p14:tracePt t="56292" x="5537200" y="3646488"/>
          <p14:tracePt t="56294" x="5530850" y="3632200"/>
          <p14:tracePt t="56301" x="5524500" y="3632200"/>
          <p14:tracePt t="56304" x="5511800" y="3619500"/>
          <p14:tracePt t="56311" x="5505450" y="3613150"/>
          <p14:tracePt t="56316" x="5499100" y="3606800"/>
          <p14:tracePt t="56320" x="5492750" y="3594100"/>
          <p14:tracePt t="56323" x="5492750" y="3587750"/>
          <p14:tracePt t="56327" x="5492750" y="3575050"/>
          <p14:tracePt t="56332" x="5486400" y="3568700"/>
          <p14:tracePt t="56336" x="5486400" y="3556000"/>
          <p14:tracePt t="56339" x="5480050" y="3536950"/>
          <p14:tracePt t="56341" x="5480050" y="3511550"/>
          <p14:tracePt t="56344" x="5480050" y="3486150"/>
          <p14:tracePt t="56351" x="5480050" y="3454400"/>
          <p14:tracePt t="56353" x="5480050" y="3422650"/>
          <p14:tracePt t="56357" x="5480050" y="3390900"/>
          <p14:tracePt t="56361" x="5480050" y="3346450"/>
          <p14:tracePt t="56364" x="5486400" y="3308350"/>
          <p14:tracePt t="56368" x="5499100" y="3276600"/>
          <p14:tracePt t="56373" x="5524500" y="3238500"/>
          <p14:tracePt t="56377" x="5543550" y="3198813"/>
          <p14:tracePt t="56383" x="5575300" y="3173413"/>
          <p14:tracePt t="56390" x="5632450" y="3116263"/>
          <p14:tracePt t="56394" x="5670550" y="3090863"/>
          <p14:tracePt t="56402" x="5722938" y="3065463"/>
          <p14:tracePt t="56410" x="5805488" y="3040063"/>
          <p14:tracePt t="56415" x="5837238" y="3033713"/>
          <p14:tracePt t="56419" x="5875338" y="3027363"/>
          <p14:tracePt t="56423" x="5919788" y="3021013"/>
          <p14:tracePt t="56428" x="5951538" y="3014663"/>
          <p14:tracePt t="56431" x="5995988" y="3014663"/>
          <p14:tracePt t="56435" x="6027738" y="3014663"/>
          <p14:tracePt t="56438" x="6072188" y="3014663"/>
          <p14:tracePt t="56442" x="6103938" y="3014663"/>
          <p14:tracePt t="56446" x="6148388" y="3014663"/>
          <p14:tracePt t="56450" x="6188075" y="3014663"/>
          <p14:tracePt t="56454" x="6226175" y="3014663"/>
          <p14:tracePt t="56463" x="6315075" y="3033713"/>
          <p14:tracePt t="56470" x="6403975" y="3059113"/>
          <p14:tracePt t="56479" x="6505575" y="3103563"/>
          <p14:tracePt t="56486" x="6613525" y="3154363"/>
          <p14:tracePt t="56490" x="6672263" y="3192463"/>
          <p14:tracePt t="56495" x="6716713" y="3225800"/>
          <p14:tracePt t="56499" x="6780213" y="3257550"/>
          <p14:tracePt t="56508" x="6869113" y="3302000"/>
          <p14:tracePt t="56510" x="6919913" y="3327400"/>
          <p14:tracePt t="56512" x="6951663" y="3346450"/>
          <p14:tracePt t="56517" x="6989763" y="3371850"/>
          <p14:tracePt t="56518" x="7021513" y="3390900"/>
          <p14:tracePt t="56524" x="7046913" y="3403600"/>
          <p14:tracePt t="56526" x="7065963" y="3416300"/>
          <p14:tracePt t="56531" x="7078663" y="3429000"/>
          <p14:tracePt t="56535" x="7092950" y="3441700"/>
          <p14:tracePt t="56539" x="7105650" y="3448050"/>
          <p14:tracePt t="56547" x="7118350" y="3454400"/>
          <p14:tracePt t="56578" x="7118350" y="3460750"/>
          <p14:tracePt t="56585" x="7124700" y="3467100"/>
          <p14:tracePt t="56592" x="7124700" y="3479800"/>
          <p14:tracePt t="56596" x="7124700" y="3492500"/>
          <p14:tracePt t="56604" x="7105650" y="3524250"/>
          <p14:tracePt t="56608" x="7085013" y="3543300"/>
          <p14:tracePt t="56612" x="7072313" y="3556000"/>
          <p14:tracePt t="56617" x="7053263" y="3575050"/>
          <p14:tracePt t="56620" x="7040563" y="3594100"/>
          <p14:tracePt t="56625" x="7027863" y="3606800"/>
          <p14:tracePt t="56630" x="7015163" y="3619500"/>
          <p14:tracePt t="56636" x="7002463" y="3652838"/>
          <p14:tracePt t="56641" x="6996113" y="3659188"/>
          <p14:tracePt t="56645" x="6989763" y="3671888"/>
          <p14:tracePt t="56650" x="6977063" y="3684588"/>
          <p14:tracePt t="56655" x="6970713" y="3697288"/>
          <p14:tracePt t="56662" x="6958013" y="3709988"/>
          <p14:tracePt t="56669" x="6945313" y="3716338"/>
          <p14:tracePt t="56676" x="6945313" y="3722688"/>
          <p14:tracePt t="56683" x="6938963" y="3722688"/>
          <p14:tracePt t="56692" x="6926263" y="3722688"/>
          <p14:tracePt t="56706" x="6919913" y="3722688"/>
          <p14:tracePt t="56710" x="6907213" y="3722688"/>
          <p14:tracePt t="56722" x="6894513" y="3722688"/>
          <p14:tracePt t="56731" x="6881813" y="3722688"/>
          <p14:tracePt t="56738" x="6869113" y="3722688"/>
          <p14:tracePt t="56742" x="6862763" y="3722688"/>
          <p14:tracePt t="56746" x="6856413" y="3722688"/>
          <p14:tracePt t="56752" x="6850063" y="3722688"/>
          <p14:tracePt t="56758" x="6837363" y="3722688"/>
          <p14:tracePt t="56768" x="6831013" y="3722688"/>
          <p14:tracePt t="56772" x="6824663" y="3722688"/>
          <p14:tracePt t="56778" x="6818313" y="3722688"/>
          <p14:tracePt t="56799" x="6811963" y="3722688"/>
          <p14:tracePt t="56998" x="6805613" y="3722688"/>
          <p14:tracePt t="57030" x="6799263" y="3722688"/>
          <p14:tracePt t="57107" x="6792913" y="3722688"/>
          <p14:tracePt t="57139" x="6786563" y="3716338"/>
          <p14:tracePt t="57158" x="6780213" y="3709988"/>
          <p14:tracePt t="57301" x="6773863" y="3703638"/>
          <p14:tracePt t="57325" x="6767513" y="3697288"/>
          <p14:tracePt t="57650" x="6761163" y="3690938"/>
          <p14:tracePt t="57932" x="6754813" y="3690938"/>
          <p14:tracePt t="57954" x="6748463" y="3684588"/>
          <p14:tracePt t="58064" x="6748463" y="3678238"/>
          <p14:tracePt t="58157" x="6742113" y="3678238"/>
          <p14:tracePt t="58182" x="6735763" y="3678238"/>
          <p14:tracePt t="58472" x="6735763" y="3671888"/>
          <p14:tracePt t="58476" x="6735763" y="3665538"/>
          <p14:tracePt t="58480" x="6742113" y="3665538"/>
          <p14:tracePt t="58484" x="6748463" y="3652838"/>
          <p14:tracePt t="58488" x="6761163" y="3646488"/>
          <p14:tracePt t="58491" x="6773863" y="3638550"/>
          <p14:tracePt t="58496" x="6786563" y="3632200"/>
          <p14:tracePt t="58507" x="6799263" y="3619500"/>
          <p14:tracePt t="58510" x="6805613" y="3613150"/>
          <p14:tracePt t="58517" x="6818313" y="3600450"/>
          <p14:tracePt t="58520" x="6824663" y="3594100"/>
          <p14:tracePt t="58530" x="6837363" y="3581400"/>
          <p14:tracePt t="58535" x="6843713" y="3575050"/>
          <p14:tracePt t="58542" x="6850063" y="3568700"/>
          <p14:tracePt t="58546" x="6856413" y="3562350"/>
          <p14:tracePt t="58557" x="6856413" y="3556000"/>
          <p14:tracePt t="58562" x="6862763" y="3556000"/>
          <p14:tracePt t="58567" x="6869113" y="3549650"/>
          <p14:tracePt t="58574" x="6875463" y="3543300"/>
          <p14:tracePt t="58614" x="6881813" y="3536950"/>
          <p14:tracePt t="58622" x="6888163" y="3530600"/>
          <p14:tracePt t="58638" x="6888163" y="3524250"/>
          <p14:tracePt t="58654" x="6894513" y="3517900"/>
          <p14:tracePt t="58662" x="6900863" y="3511550"/>
          <p14:tracePt t="58670" x="6900863" y="3505200"/>
          <p14:tracePt t="58680" x="6907213" y="3505200"/>
          <p14:tracePt t="58686" x="6907213" y="3498850"/>
          <p14:tracePt t="58702" x="6913563" y="3492500"/>
          <p14:tracePt t="58734" x="6919913" y="3479800"/>
          <p14:tracePt t="58749" x="6926263" y="3473450"/>
          <p14:tracePt t="58869" x="6926263" y="3467100"/>
          <p14:tracePt t="58876" x="6932613" y="3460750"/>
          <p14:tracePt t="58882" x="6938963" y="3460750"/>
          <p14:tracePt t="58886" x="6938963" y="3454400"/>
          <p14:tracePt t="58903" x="6958013" y="3441700"/>
          <p14:tracePt t="58907" x="6958013" y="3435350"/>
          <p14:tracePt t="58914" x="6970713" y="3429000"/>
          <p14:tracePt t="58918" x="6989763" y="3416300"/>
          <p14:tracePt t="58923" x="7002463" y="3403600"/>
          <p14:tracePt t="58928" x="7021513" y="3397250"/>
          <p14:tracePt t="58931" x="7040563" y="3384550"/>
          <p14:tracePt t="58935" x="7065963" y="3371850"/>
          <p14:tracePt t="58939" x="7092950" y="3365500"/>
          <p14:tracePt t="58942" x="7131050" y="3340100"/>
          <p14:tracePt t="58950" x="7200900" y="3314700"/>
          <p14:tracePt t="58960" x="7289800" y="3282950"/>
          <p14:tracePt t="58966" x="7359650" y="3263900"/>
          <p14:tracePt t="58970" x="7410450" y="3238500"/>
          <p14:tracePt t="58975" x="7448550" y="3225800"/>
          <p14:tracePt t="58980" x="7493000" y="3205163"/>
          <p14:tracePt t="58988" x="7577138" y="3179763"/>
          <p14:tracePt t="58999" x="7735888" y="3122613"/>
          <p14:tracePt t="59006" x="7843838" y="3090863"/>
          <p14:tracePt t="59011" x="7888288" y="3071813"/>
          <p14:tracePt t="59015" x="7945438" y="3059113"/>
          <p14:tracePt t="59019" x="7989888" y="3046413"/>
          <p14:tracePt t="59027" x="8080375" y="3021013"/>
          <p14:tracePt t="59030" x="8131175" y="3008313"/>
          <p14:tracePt t="59033" x="8175625" y="2989263"/>
          <p14:tracePt t="59039" x="8213725" y="2976563"/>
          <p14:tracePt t="59044" x="8258175" y="2970213"/>
          <p14:tracePt t="59055" x="8359775" y="2944813"/>
          <p14:tracePt t="59065" x="8423275" y="2932113"/>
          <p14:tracePt t="59073" x="8455025" y="2919413"/>
          <p14:tracePt t="59077" x="8469313" y="2913063"/>
          <p14:tracePt t="59083" x="8482013" y="2913063"/>
          <p14:tracePt t="59092" x="8507413" y="2913063"/>
          <p14:tracePt t="59096" x="8513763" y="2906713"/>
          <p14:tracePt t="59124" x="8520113" y="2900363"/>
          <p14:tracePt t="59136" x="8526463" y="2900363"/>
          <p14:tracePt t="59144" x="8532813" y="2900363"/>
          <p14:tracePt t="59153" x="8539163" y="2900363"/>
          <p14:tracePt t="59157" x="8545513" y="2900363"/>
          <p14:tracePt t="59161" x="8551863" y="2894013"/>
          <p14:tracePt t="59164" x="8564563" y="2887663"/>
          <p14:tracePt t="59172" x="8577263" y="2887663"/>
          <p14:tracePt t="59176" x="8583613" y="2881313"/>
          <p14:tracePt t="59180" x="8596313" y="2881313"/>
          <p14:tracePt t="59184" x="8609013" y="2874963"/>
          <p14:tracePt t="59193" x="8621713" y="2874963"/>
          <p14:tracePt t="59196" x="8634413" y="2868613"/>
          <p14:tracePt t="59205" x="8640763" y="2868613"/>
          <p14:tracePt t="59209" x="8647113" y="2862263"/>
          <p14:tracePt t="59217" x="8647113" y="2855913"/>
          <p14:tracePt t="59243" x="8653463" y="2855913"/>
          <p14:tracePt t="59327" x="8659813" y="2849563"/>
          <p14:tracePt t="59332" x="8666163" y="2843213"/>
          <p14:tracePt t="59342" x="8666163" y="2836863"/>
          <p14:tracePt t="59352" x="8659813" y="2830513"/>
          <p14:tracePt t="59649" x="8653463" y="2824163"/>
          <p14:tracePt t="59683" x="8647113" y="2824163"/>
          <p14:tracePt t="59695" x="8640763" y="2824163"/>
          <p14:tracePt t="59706" x="8634413" y="2824163"/>
          <p14:tracePt t="59715" x="8628063" y="2824163"/>
          <p14:tracePt t="59718" x="8621713" y="2824163"/>
          <p14:tracePt t="59731" x="8615363" y="2824163"/>
          <p14:tracePt t="59738" x="8609013" y="2824163"/>
          <p14:tracePt t="59751" x="8602663" y="2824163"/>
          <p14:tracePt t="59757" x="8589963" y="2824163"/>
          <p14:tracePt t="59767" x="8583613" y="2824163"/>
          <p14:tracePt t="59778" x="8570913" y="2824163"/>
          <p14:tracePt t="59786" x="8564563" y="2824163"/>
          <p14:tracePt t="59794" x="8558213" y="2824163"/>
          <p14:tracePt t="59808" x="8551863" y="2824163"/>
          <p14:tracePt t="59821" x="8539163" y="2824163"/>
          <p14:tracePt t="59829" x="8526463" y="2824163"/>
          <p14:tracePt t="59834" x="8520113" y="2824163"/>
          <p14:tracePt t="59840" x="8507413" y="2824163"/>
          <p14:tracePt t="59844" x="8494713" y="2824163"/>
          <p14:tracePt t="59849" x="8488363" y="2824163"/>
          <p14:tracePt t="59854" x="8475663" y="2824163"/>
          <p14:tracePt t="59857" x="8462963" y="2830513"/>
          <p14:tracePt t="59860" x="8448675" y="2836863"/>
          <p14:tracePt t="59865" x="8435975" y="2843213"/>
          <p14:tracePt t="59869" x="8423275" y="2849563"/>
          <p14:tracePt t="59876" x="8397875" y="2862263"/>
          <p14:tracePt t="59880" x="8385175" y="2862263"/>
          <p14:tracePt t="59886" x="8372475" y="2868613"/>
          <p14:tracePt t="59895" x="8347075" y="2881313"/>
          <p14:tracePt t="59902" x="8321675" y="2887663"/>
          <p14:tracePt t="59905" x="8308975" y="2894013"/>
          <p14:tracePt t="59918" x="8270875" y="2906713"/>
          <p14:tracePt t="59925" x="8232775" y="2913063"/>
          <p14:tracePt t="59929" x="8220075" y="2919413"/>
          <p14:tracePt t="59933" x="8201025" y="2919413"/>
          <p14:tracePt t="59945" x="8156575" y="2925763"/>
          <p14:tracePt t="59952" x="8054975" y="2951163"/>
          <p14:tracePt t="59956" x="8010525" y="2963863"/>
          <p14:tracePt t="59961" x="7964488" y="2976563"/>
          <p14:tracePt t="59965" x="7907338" y="2995613"/>
          <p14:tracePt t="59969" x="7850188" y="3001963"/>
          <p14:tracePt t="59975" x="7748588" y="3027363"/>
          <p14:tracePt t="59979" x="7704138" y="3040063"/>
          <p14:tracePt t="59982" x="7678738" y="3046413"/>
          <p14:tracePt t="59984" x="7653338" y="3059113"/>
          <p14:tracePt t="59991" x="7646988" y="3065463"/>
          <p14:tracePt t="59992" x="7634288" y="3071813"/>
          <p14:tracePt t="59997" x="7621588" y="3078163"/>
          <p14:tracePt t="60001" x="7608888" y="3084513"/>
          <p14:tracePt t="60014" x="7596188" y="3084513"/>
          <p14:tracePt t="60017" x="7589838" y="3090863"/>
          <p14:tracePt t="60025" x="7577138" y="3097213"/>
          <p14:tracePt t="60026" x="7564438" y="3103563"/>
          <p14:tracePt t="60028" x="7558088" y="3109913"/>
          <p14:tracePt t="60033" x="7551738" y="3109913"/>
          <p14:tracePt t="60038" x="7531100" y="3109913"/>
          <p14:tracePt t="60041" x="7518400" y="3122613"/>
          <p14:tracePt t="60046" x="7493000" y="3128963"/>
          <p14:tracePt t="60051" x="7473950" y="3141663"/>
          <p14:tracePt t="60062" x="7372350" y="3205163"/>
          <p14:tracePt t="60066" x="7334250" y="3232150"/>
          <p14:tracePt t="60071" x="7289800" y="3251200"/>
          <p14:tracePt t="60079" x="7194550" y="3302000"/>
          <p14:tracePt t="60083" x="7150100" y="3321050"/>
          <p14:tracePt t="60087" x="7105650" y="3346450"/>
          <p14:tracePt t="60096" x="7008813" y="3397250"/>
          <p14:tracePt t="60103" x="6926263" y="3422650"/>
          <p14:tracePt t="60107" x="6881813" y="3448050"/>
          <p14:tracePt t="60118" x="6742113" y="3479800"/>
          <p14:tracePt t="60123" x="6697663" y="3486150"/>
          <p14:tracePt t="60132" x="6619875" y="3498850"/>
          <p14:tracePt t="60143" x="6486525" y="3511550"/>
          <p14:tracePt t="60148" x="6435725" y="3511550"/>
          <p14:tracePt t="60152" x="6334125" y="3511550"/>
          <p14:tracePt t="60156" x="6296025" y="3511550"/>
          <p14:tracePt t="60160" x="6238875" y="3511550"/>
          <p14:tracePt t="60165" x="6188075" y="3511550"/>
          <p14:tracePt t="60169" x="6129338" y="3511550"/>
          <p14:tracePt t="60173" x="6078538" y="3511550"/>
          <p14:tracePt t="60176" x="6027738" y="3511550"/>
          <p14:tracePt t="60181" x="5964238" y="3511550"/>
          <p14:tracePt t="60185" x="5907088" y="3511550"/>
          <p14:tracePt t="60189" x="5843588" y="3511550"/>
          <p14:tracePt t="60195" x="5792788" y="3511550"/>
          <p14:tracePt t="60201" x="5670550" y="3511550"/>
          <p14:tracePt t="60205" x="5607050" y="3511550"/>
          <p14:tracePt t="60212" x="5499100" y="3498850"/>
          <p14:tracePt t="60217" x="5454650" y="3479800"/>
          <p14:tracePt t="60222" x="5397500" y="3467100"/>
          <p14:tracePt t="60226" x="5353050" y="3441700"/>
          <p14:tracePt t="60228" x="5295900" y="3429000"/>
          <p14:tracePt t="60234" x="5243513" y="3403600"/>
          <p14:tracePt t="60244" x="5116513" y="3314700"/>
          <p14:tracePt t="60249" x="5072063" y="3276600"/>
          <p14:tracePt t="60257" x="4989513" y="3205163"/>
          <p14:tracePt t="60261" x="4951413" y="3167063"/>
          <p14:tracePt t="60265" x="4906963" y="3128963"/>
          <p14:tracePt t="60272" x="4849813" y="3059113"/>
          <p14:tracePt t="60281" x="4784725" y="2982913"/>
          <p14:tracePt t="60286" x="4765675" y="2957513"/>
          <p14:tracePt t="60291" x="4733925" y="2894013"/>
          <p14:tracePt t="60297" x="4721225" y="2874963"/>
          <p14:tracePt t="60305" x="4708525" y="2849563"/>
          <p14:tracePt t="60308" x="4708525" y="2843213"/>
          <p14:tracePt t="60313" x="4702175" y="2824163"/>
          <p14:tracePt t="60325" x="4702175" y="2798763"/>
          <p14:tracePt t="60335" x="4702175" y="2746375"/>
          <p14:tracePt t="60340" x="4708525" y="2720975"/>
          <p14:tracePt t="60343" x="4727575" y="2689225"/>
          <p14:tracePt t="60346" x="4759325" y="2663825"/>
          <p14:tracePt t="60352" x="4791075" y="2625725"/>
          <p14:tracePt t="60358" x="4881563" y="2543175"/>
          <p14:tracePt t="60362" x="4938713" y="2505075"/>
          <p14:tracePt t="60366" x="4983163" y="2460625"/>
          <p14:tracePt t="60370" x="5033963" y="2428875"/>
          <p14:tracePt t="60373" x="5084763" y="2390775"/>
          <p14:tracePt t="60377" x="5122863" y="2359025"/>
          <p14:tracePt t="60382" x="5154613" y="2338388"/>
          <p14:tracePt t="60387" x="5186363" y="2312988"/>
          <p14:tracePt t="60388" x="5211763" y="2300288"/>
          <p14:tracePt t="60393" x="5230813" y="2300288"/>
          <p14:tracePt t="60400" x="5237163" y="2293938"/>
          <p14:tracePt t="60405" x="5249863" y="2293938"/>
          <p14:tracePt t="60410" x="5256213" y="2293938"/>
          <p14:tracePt t="60415" x="5264150" y="2293938"/>
          <p14:tracePt t="60419" x="5276850" y="2293938"/>
          <p14:tracePt t="60423" x="5289550" y="2293938"/>
          <p14:tracePt t="60426" x="5308600" y="2300288"/>
          <p14:tracePt t="60431" x="5327650" y="2306638"/>
          <p14:tracePt t="60436" x="5346700" y="2319338"/>
          <p14:tracePt t="60442" x="5391150" y="2371725"/>
          <p14:tracePt t="60445" x="5422900" y="2397125"/>
          <p14:tracePt t="60450" x="5448300" y="2428875"/>
          <p14:tracePt t="60453" x="5480050" y="2454275"/>
          <p14:tracePt t="60458" x="5518150" y="2486025"/>
          <p14:tracePt t="60461" x="5543550" y="2517775"/>
          <p14:tracePt t="60464" x="5588000" y="2555875"/>
          <p14:tracePt t="60470" x="5626100" y="2581275"/>
          <p14:tracePt t="60472" x="5651500" y="2613025"/>
          <p14:tracePt t="60477" x="5689600" y="2644775"/>
          <p14:tracePt t="60482" x="5716588" y="2663825"/>
          <p14:tracePt t="60485" x="5748338" y="2682875"/>
          <p14:tracePt t="60489" x="5773738" y="2708275"/>
          <p14:tracePt t="60493" x="5792788" y="2714625"/>
          <p14:tracePt t="60499" x="5811838" y="2727325"/>
          <p14:tracePt t="60503" x="5824538" y="2733675"/>
          <p14:tracePt t="60512" x="5875338" y="2752725"/>
          <p14:tracePt t="60516" x="5888038" y="2759075"/>
          <p14:tracePt t="60524" x="5926138" y="2771775"/>
          <p14:tracePt t="60532" x="5951538" y="2778125"/>
          <p14:tracePt t="60537" x="5970588" y="2784475"/>
          <p14:tracePt t="60541" x="5989638" y="2792413"/>
          <p14:tracePt t="60545" x="6002338" y="2792413"/>
          <p14:tracePt t="60548" x="6015038" y="2798763"/>
          <p14:tracePt t="60553" x="6034088" y="2798763"/>
          <p14:tracePt t="60557" x="6046788" y="2805113"/>
          <p14:tracePt t="60561" x="6053138" y="2805113"/>
          <p14:tracePt t="60564" x="6059488" y="2805113"/>
          <p14:tracePt t="60569" x="6065838" y="2805113"/>
          <p14:tracePt t="61462" x="6059488" y="2798763"/>
          <p14:tracePt t="61477" x="6053138" y="2792413"/>
          <p14:tracePt t="61501" x="6053138" y="2784475"/>
          <p14:tracePt t="61524" x="6046788" y="2784475"/>
          <p14:tracePt t="61534" x="6040438" y="2778125"/>
          <p14:tracePt t="61542" x="6040438" y="2771775"/>
          <p14:tracePt t="61550" x="6034088" y="2771775"/>
          <p14:tracePt t="61567" x="6027738" y="2765425"/>
          <p14:tracePt t="61573" x="6021388" y="2759075"/>
          <p14:tracePt t="61587" x="6021388" y="2752725"/>
          <p14:tracePt t="61602" x="6015038" y="2752725"/>
          <p14:tracePt t="61610" x="6008688" y="2746375"/>
          <p14:tracePt t="61632" x="6008688" y="2740025"/>
          <p14:tracePt t="61680" x="6002338" y="2740025"/>
          <p14:tracePt t="61702" x="5995988" y="2740025"/>
          <p14:tracePt t="61728" x="5989638" y="2733675"/>
          <p14:tracePt t="61768" x="5989638" y="2727325"/>
          <p14:tracePt t="62252" x="6002338" y="2727325"/>
          <p14:tracePt t="62263" x="6021388" y="2727325"/>
          <p14:tracePt t="62267" x="6027738" y="2727325"/>
          <p14:tracePt t="62272" x="6040438" y="2727325"/>
          <p14:tracePt t="62277" x="6059488" y="2727325"/>
          <p14:tracePt t="62283" x="6078538" y="2727325"/>
          <p14:tracePt t="62290" x="6103938" y="2727325"/>
          <p14:tracePt t="62294" x="6110288" y="2727325"/>
          <p14:tracePt t="62300" x="6129338" y="2727325"/>
          <p14:tracePt t="62306" x="6161088" y="2733675"/>
          <p14:tracePt t="62310" x="6167438" y="2733675"/>
          <p14:tracePt t="62317" x="6188075" y="2733675"/>
          <p14:tracePt t="62323" x="6207125" y="2740025"/>
          <p14:tracePt t="62327" x="6219825" y="2740025"/>
          <p14:tracePt t="62331" x="6226175" y="2740025"/>
          <p14:tracePt t="62338" x="6245225" y="2746375"/>
          <p14:tracePt t="62342" x="6251575" y="2746375"/>
          <p14:tracePt t="62347" x="6257925" y="2746375"/>
          <p14:tracePt t="62358" x="6276975" y="2746375"/>
          <p14:tracePt t="62362" x="6283325" y="2746375"/>
          <p14:tracePt t="62371" x="6296025" y="2746375"/>
          <p14:tracePt t="62374" x="6302375" y="2746375"/>
          <p14:tracePt t="62378" x="6308725" y="2746375"/>
          <p14:tracePt t="62386" x="6327775" y="2746375"/>
          <p14:tracePt t="62390" x="6340475" y="2746375"/>
          <p14:tracePt t="62394" x="6359525" y="2746375"/>
          <p14:tracePt t="62398" x="6372225" y="2746375"/>
          <p14:tracePt t="62406" x="6410325" y="2746375"/>
          <p14:tracePt t="62411" x="6423025" y="2746375"/>
          <p14:tracePt t="62415" x="6448425" y="2746375"/>
          <p14:tracePt t="62419" x="6473825" y="2746375"/>
          <p14:tracePt t="62423" x="6492875" y="2746375"/>
          <p14:tracePt t="62429" x="6550025" y="2746375"/>
          <p14:tracePt t="62435" x="6575425" y="2746375"/>
          <p14:tracePt t="62440" x="6634163" y="2746375"/>
          <p14:tracePt t="62445" x="6653213" y="2746375"/>
          <p14:tracePt t="62449" x="6678613" y="2746375"/>
          <p14:tracePt t="62453" x="6704013" y="2746375"/>
          <p14:tracePt t="62457" x="6729413" y="2746375"/>
          <p14:tracePt t="62460" x="6748463" y="2746375"/>
          <p14:tracePt t="62463" x="6773863" y="2746375"/>
          <p14:tracePt t="62467" x="6792913" y="2746375"/>
          <p14:tracePt t="62472" x="6811963" y="2746375"/>
          <p14:tracePt t="62476" x="6831013" y="2746375"/>
          <p14:tracePt t="62480" x="6856413" y="2746375"/>
          <p14:tracePt t="62486" x="6875463" y="2746375"/>
          <p14:tracePt t="62492" x="6913563" y="2746375"/>
          <p14:tracePt t="62496" x="6932613" y="2746375"/>
          <p14:tracePt t="62500" x="6945313" y="2746375"/>
          <p14:tracePt t="62506" x="6964363" y="2746375"/>
          <p14:tracePt t="62512" x="6983413" y="2746375"/>
          <p14:tracePt t="62516" x="6996113" y="2746375"/>
          <p14:tracePt t="62524" x="7015163" y="2752725"/>
          <p14:tracePt t="62533" x="7021513" y="2752725"/>
          <p14:tracePt t="62537" x="7027863" y="2752725"/>
          <p14:tracePt t="62541" x="7034213" y="2752725"/>
          <p14:tracePt t="62549" x="7040563" y="2752725"/>
          <p14:tracePt t="62556" x="7046913" y="2752725"/>
          <p14:tracePt t="62560" x="7053263" y="2752725"/>
          <p14:tracePt t="62573" x="7059613" y="2752725"/>
          <p14:tracePt t="62588" x="7065963" y="2752725"/>
          <p14:tracePt t="62596" x="7072313" y="2752725"/>
          <p14:tracePt t="62604" x="7078663" y="2752725"/>
          <p14:tracePt t="62612" x="7092950" y="2752725"/>
          <p14:tracePt t="62620" x="7099300" y="2752725"/>
          <p14:tracePt t="62623" x="7112000" y="2752725"/>
          <p14:tracePt t="62626" x="7118350" y="2752725"/>
          <p14:tracePt t="62633" x="7143750" y="2752725"/>
          <p14:tracePt t="62639" x="7150100" y="2752725"/>
          <p14:tracePt t="62643" x="7169150" y="2752725"/>
          <p14:tracePt t="62647" x="7175500" y="2752725"/>
          <p14:tracePt t="62651" x="7194550" y="2752725"/>
          <p14:tracePt t="62658" x="7219950" y="2752725"/>
          <p14:tracePt t="62662" x="7239000" y="2752725"/>
          <p14:tracePt t="62666" x="7264400" y="2752725"/>
          <p14:tracePt t="62670" x="7289800" y="2752725"/>
          <p14:tracePt t="62674" x="7308850" y="2752725"/>
          <p14:tracePt t="62679" x="7334250" y="2752725"/>
          <p14:tracePt t="62686" x="7385050" y="2752725"/>
          <p14:tracePt t="62690" x="7404100" y="2752725"/>
          <p14:tracePt t="62695" x="7435850" y="2746375"/>
          <p14:tracePt t="62698" x="7473950" y="2733675"/>
          <p14:tracePt t="62706" x="7537450" y="2727325"/>
          <p14:tracePt t="62711" x="7583488" y="2720975"/>
          <p14:tracePt t="62715" x="7621588" y="2714625"/>
          <p14:tracePt t="62718" x="7653338" y="2708275"/>
          <p14:tracePt t="62722" x="7685088" y="2708275"/>
          <p14:tracePt t="62727" x="7723188" y="2708275"/>
          <p14:tracePt t="62735" x="7786688" y="2695575"/>
          <p14:tracePt t="62743" x="7843838" y="2695575"/>
          <p14:tracePt t="62750" x="7894638" y="2689225"/>
          <p14:tracePt t="62756" x="7920038" y="2689225"/>
          <p14:tracePt t="62759" x="7939088" y="2689225"/>
          <p14:tracePt t="62762" x="7964488" y="2689225"/>
          <p14:tracePt t="62766" x="7989888" y="2682875"/>
          <p14:tracePt t="62771" x="8010525" y="2682875"/>
          <p14:tracePt t="62775" x="8029575" y="2676525"/>
          <p14:tracePt t="62779" x="8048625" y="2676525"/>
          <p14:tracePt t="62782" x="8067675" y="2670175"/>
          <p14:tracePt t="62784" x="8086725" y="2670175"/>
          <p14:tracePt t="62788" x="8099425" y="2670175"/>
          <p14:tracePt t="62792" x="8118475" y="2670175"/>
          <p14:tracePt t="62795" x="8137525" y="2670175"/>
          <p14:tracePt t="62799" x="8143875" y="2663825"/>
          <p14:tracePt t="62804" x="8162925" y="2663825"/>
          <p14:tracePt t="62807" x="8181975" y="2657475"/>
          <p14:tracePt t="62811" x="8207375" y="2651125"/>
          <p14:tracePt t="62816" x="8220075" y="2651125"/>
          <p14:tracePt t="62820" x="8239125" y="2651125"/>
          <p14:tracePt t="62823" x="8270875" y="2651125"/>
          <p14:tracePt t="62827" x="8289925" y="2651125"/>
          <p14:tracePt t="62832" x="8308975" y="2651125"/>
          <p14:tracePt t="62839" x="8366125" y="2644775"/>
          <p14:tracePt t="62843" x="8391525" y="2638425"/>
          <p14:tracePt t="62850" x="8410575" y="2638425"/>
          <p14:tracePt t="62853" x="8429625" y="2638425"/>
          <p14:tracePt t="62857" x="8455025" y="2632075"/>
          <p14:tracePt t="62860" x="8482013" y="2632075"/>
          <p14:tracePt t="62864" x="8501063" y="2632075"/>
          <p14:tracePt t="62869" x="8520113" y="2632075"/>
          <p14:tracePt t="62876" x="8564563" y="2625725"/>
          <p14:tracePt t="62880" x="8577263" y="2625725"/>
          <p14:tracePt t="62884" x="8589963" y="2619375"/>
          <p14:tracePt t="62889" x="8609013" y="2619375"/>
          <p14:tracePt t="62892" x="8621713" y="2619375"/>
          <p14:tracePt t="62901" x="8647113" y="2613025"/>
          <p14:tracePt t="62905" x="8666163" y="2613025"/>
          <p14:tracePt t="62921" x="8716963" y="2600325"/>
          <p14:tracePt t="62925" x="8736013" y="2600325"/>
          <p14:tracePt t="62930" x="8755063" y="2600325"/>
          <p14:tracePt t="62933" x="8774113" y="2600325"/>
          <p14:tracePt t="62938" x="8793163" y="2600325"/>
          <p14:tracePt t="62945" x="8831263" y="2600325"/>
          <p14:tracePt t="62949" x="8856663" y="2593975"/>
          <p14:tracePt t="62952" x="8882063" y="2593975"/>
          <p14:tracePt t="62957" x="8901113" y="2587625"/>
          <p14:tracePt t="62973" x="8985250" y="2581275"/>
          <p14:tracePt t="62979" x="9010650" y="2581275"/>
          <p14:tracePt t="62983" x="9023350" y="2581275"/>
          <p14:tracePt t="62986" x="9029700" y="2574925"/>
          <p14:tracePt t="62989" x="9042400" y="2574925"/>
          <p14:tracePt t="62995" x="9048750" y="2574925"/>
          <p14:tracePt t="63007" x="9067800" y="2574925"/>
          <p14:tracePt t="63011" x="9074150" y="2568575"/>
          <p14:tracePt t="63018" x="9080500" y="2568575"/>
          <p14:tracePt t="63030" x="9086850" y="2568575"/>
          <p14:tracePt t="63039" x="9099550" y="2568575"/>
          <p14:tracePt t="63042" x="9105900" y="2568575"/>
          <p14:tracePt t="63053" x="9112250" y="2562225"/>
          <p14:tracePt t="63058" x="9118600" y="2562225"/>
          <p14:tracePt t="63067" x="9131300" y="2562225"/>
          <p14:tracePt t="63073" x="9137650" y="256222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 descr="Overhead shot of various masculine accessories including large headphones, a bow-tie, and a wrist watch"/>
          <p:cNvPicPr preferRelativeResize="0"/>
          <p:nvPr/>
        </p:nvPicPr>
        <p:blipFill rotWithShape="1">
          <a:blip r:embed="rId5">
            <a:alphaModFix/>
          </a:blip>
          <a:srcRect l="37422" t="840" r="8654" b="6840"/>
          <a:stretch/>
        </p:blipFill>
        <p:spPr>
          <a:xfrm>
            <a:off x="4576350" y="0"/>
            <a:ext cx="4567649" cy="51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4"/>
          <p:cNvPicPr preferRelativeResize="0"/>
          <p:nvPr/>
        </p:nvPicPr>
        <p:blipFill rotWithShape="1">
          <a:blip r:embed="rId6">
            <a:alphaModFix/>
          </a:blip>
          <a:srcRect l="8306" r="9368"/>
          <a:stretch/>
        </p:blipFill>
        <p:spPr>
          <a:xfrm>
            <a:off x="3977025" y="0"/>
            <a:ext cx="5166976" cy="51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4"/>
          <p:cNvSpPr txBox="1"/>
          <p:nvPr/>
        </p:nvSpPr>
        <p:spPr>
          <a:xfrm>
            <a:off x="0" y="1601850"/>
            <a:ext cx="3977100" cy="19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 dirty="0">
                <a:solidFill>
                  <a:srgbClr val="4C1130"/>
                </a:solidFill>
                <a:latin typeface="Merriweather"/>
                <a:ea typeface="Merriweather"/>
                <a:cs typeface="Merriweather"/>
                <a:sym typeface="Merriweather"/>
              </a:rPr>
              <a:t>THANK YOU !</a:t>
            </a:r>
            <a:endParaRPr sz="6000" dirty="0">
              <a:solidFill>
                <a:srgbClr val="4C113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068DEED-1687-443E-9194-672D67459E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6"/>
    </mc:Choice>
    <mc:Fallback xmlns="">
      <p:transition spd="slow" advTm="3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01" x="8888413" y="2524125"/>
          <p14:tracePt t="513" x="8697913" y="2524125"/>
          <p14:tracePt t="520" x="8475663" y="2524125"/>
          <p14:tracePt t="523" x="8397875" y="2524125"/>
          <p14:tracePt t="526" x="8321675" y="2524125"/>
          <p14:tracePt t="531" x="8239125" y="2524125"/>
          <p14:tracePt t="535" x="8162925" y="2524125"/>
          <p14:tracePt t="540" x="8093075" y="2524125"/>
          <p14:tracePt t="543" x="8016875" y="2524125"/>
          <p14:tracePt t="547" x="7939088" y="2524125"/>
          <p14:tracePt t="552" x="7869238" y="2524125"/>
          <p14:tracePt t="560" x="7742238" y="2524125"/>
          <p14:tracePt t="563" x="7678738" y="2524125"/>
          <p14:tracePt t="569" x="7621588" y="2524125"/>
          <p14:tracePt t="573" x="7570788" y="2524125"/>
          <p14:tracePt t="577" x="7512050" y="2524125"/>
          <p14:tracePt t="581" x="7461250" y="2524125"/>
          <p14:tracePt t="584" x="7416800" y="2524125"/>
          <p14:tracePt t="588" x="7366000" y="2524125"/>
          <p14:tracePt t="592" x="7321550" y="2524125"/>
          <p14:tracePt t="596" x="7277100" y="2524125"/>
          <p14:tracePt t="600" x="7232650" y="2524125"/>
          <p14:tracePt t="604" x="7194550" y="2524125"/>
          <p14:tracePt t="608" x="7150100" y="2524125"/>
          <p14:tracePt t="612" x="7105650" y="2524125"/>
          <p14:tracePt t="616" x="7059613" y="2524125"/>
          <p14:tracePt t="620" x="7027863" y="2524125"/>
          <p14:tracePt t="628" x="6996113" y="2524125"/>
          <p14:tracePt t="629" x="6951663" y="2524125"/>
          <p14:tracePt t="637" x="6894513" y="2524125"/>
          <p14:tracePt t="641" x="6875463" y="2524125"/>
          <p14:tracePt t="647" x="6831013" y="2524125"/>
          <p14:tracePt t="652" x="6824663" y="2524125"/>
          <p14:tracePt t="658" x="6811963" y="2524125"/>
          <p14:tracePt t="661" x="6805613" y="2524125"/>
          <p14:tracePt t="679" x="6792913" y="2524125"/>
          <p14:tracePt t="714" x="6786563" y="2524125"/>
          <p14:tracePt t="758" x="6780213" y="2524125"/>
          <p14:tracePt t="786" x="6773863" y="2524125"/>
          <p14:tracePt t="814" x="6767513" y="2524125"/>
          <p14:tracePt t="840" x="6754813" y="2524125"/>
          <p14:tracePt t="876" x="6742113" y="2524125"/>
          <p14:tracePt t="913" x="6735763" y="2524125"/>
          <p14:tracePt t="997" x="6729413" y="2524125"/>
          <p14:tracePt t="1187" x="6723063" y="2524125"/>
          <p14:tracePt t="1312" x="6716713" y="2524125"/>
          <p14:tracePt t="1733" x="6704013" y="2524125"/>
          <p14:tracePt t="1753" x="6697663" y="2524125"/>
          <p14:tracePt t="1764" x="6684963" y="2524125"/>
          <p14:tracePt t="1771" x="6678613" y="2511425"/>
          <p14:tracePt t="1775" x="6672263" y="2505075"/>
          <p14:tracePt t="1791" x="6659563" y="2505075"/>
          <p14:tracePt t="1798" x="6653213" y="2505075"/>
          <p14:tracePt t="1802" x="6646863" y="2498725"/>
          <p14:tracePt t="1810" x="6634163" y="2498725"/>
          <p14:tracePt t="1814" x="6626225" y="2498725"/>
          <p14:tracePt t="1817" x="6613525" y="2492375"/>
          <p14:tracePt t="1827" x="6607175" y="2486025"/>
          <p14:tracePt t="1831" x="6600825" y="2486025"/>
          <p14:tracePt t="1833" x="6594475" y="2486025"/>
          <p14:tracePt t="1838" x="6588125" y="2486025"/>
          <p14:tracePt t="1846" x="6581775" y="2486025"/>
          <p14:tracePt t="1850" x="6569075" y="2479675"/>
          <p14:tracePt t="1853" x="6562725" y="2479675"/>
          <p14:tracePt t="1858" x="6550025" y="2479675"/>
          <p14:tracePt t="1862" x="6537325" y="2466975"/>
          <p14:tracePt t="1867" x="6530975" y="2466975"/>
          <p14:tracePt t="1871" x="6511925" y="2460625"/>
          <p14:tracePt t="1881" x="6492875" y="2454275"/>
          <p14:tracePt t="1886" x="6480175" y="2454275"/>
          <p14:tracePt t="1891" x="6461125" y="2447925"/>
          <p14:tracePt t="1911" x="6416675" y="2447925"/>
          <p14:tracePt t="1918" x="6397625" y="2441575"/>
          <p14:tracePt t="1926" x="6378575" y="2435225"/>
          <p14:tracePt t="1931" x="6365875" y="2435225"/>
          <p14:tracePt t="1934" x="6353175" y="2428875"/>
          <p14:tracePt t="1943" x="6346825" y="2428875"/>
          <p14:tracePt t="1962" x="6308725" y="2422525"/>
          <p14:tracePt t="1982" x="6251575" y="2416175"/>
          <p14:tracePt t="1994" x="6213475" y="2403475"/>
          <p14:tracePt t="2001" x="6161088" y="2390775"/>
          <p14:tracePt t="2002" x="6135688" y="2390775"/>
          <p14:tracePt t="2007" x="6110288" y="2384425"/>
          <p14:tracePt t="2010" x="6091238" y="2378075"/>
          <p14:tracePt t="2015" x="6053138" y="2371725"/>
          <p14:tracePt t="2019" x="6027738" y="2365375"/>
          <p14:tracePt t="2025" x="5995988" y="2359025"/>
          <p14:tracePt t="2028" x="5976938" y="2351088"/>
          <p14:tracePt t="2031" x="5957888" y="2344738"/>
          <p14:tracePt t="2035" x="5945188" y="2338388"/>
          <p14:tracePt t="2039" x="5932488" y="2332038"/>
          <p14:tracePt t="2044" x="5907088" y="2325688"/>
          <p14:tracePt t="2047" x="5881688" y="2319338"/>
          <p14:tracePt t="2051" x="5856288" y="2312988"/>
          <p14:tracePt t="2057" x="5824538" y="2300288"/>
          <p14:tracePt t="2063" x="5786438" y="2287588"/>
          <p14:tracePt t="2066" x="5761038" y="2281238"/>
          <p14:tracePt t="2073" x="5729288" y="2274888"/>
          <p14:tracePt t="2077" x="5689600" y="2262188"/>
          <p14:tracePt t="2079" x="5645150" y="2255838"/>
          <p14:tracePt t="2083" x="5600700" y="2249488"/>
          <p14:tracePt t="2086" x="5556250" y="2230438"/>
          <p14:tracePt t="2091" x="5511800" y="2217738"/>
          <p14:tracePt t="2094" x="5467350" y="2211388"/>
          <p14:tracePt t="2099" x="5410200" y="2192338"/>
          <p14:tracePt t="2103" x="5353050" y="2179638"/>
          <p14:tracePt t="2107" x="5295900" y="2154238"/>
          <p14:tracePt t="2111" x="5243513" y="2135188"/>
          <p14:tracePt t="2115" x="5186363" y="2109788"/>
          <p14:tracePt t="2119" x="5129213" y="2097088"/>
          <p14:tracePt t="2126" x="5002213" y="2046288"/>
          <p14:tracePt t="2137" x="4875213" y="2008188"/>
          <p14:tracePt t="2143" x="4740275" y="1970088"/>
          <p14:tracePt t="2149" x="4606925" y="1938338"/>
          <p14:tracePt t="2154" x="4543425" y="1924050"/>
          <p14:tracePt t="2157" x="4467225" y="1911350"/>
          <p14:tracePt t="2166" x="4391025" y="1898650"/>
          <p14:tracePt t="2171" x="4237038" y="1879600"/>
          <p14:tracePt t="2182" x="4116388" y="1854200"/>
          <p14:tracePt t="2186" x="4008438" y="1841500"/>
          <p14:tracePt t="2195" x="3900488" y="1822450"/>
          <p14:tracePt t="2206" x="3765550" y="1803400"/>
          <p14:tracePt t="2211" x="3733800" y="1797050"/>
          <p14:tracePt t="2215" x="3695700" y="1790700"/>
          <p14:tracePt t="2217" x="3670300" y="1790700"/>
          <p14:tracePt t="2222" x="3651250" y="1784350"/>
          <p14:tracePt t="2226" x="3632200" y="1778000"/>
          <p14:tracePt t="2228" x="3625850" y="1778000"/>
          <p14:tracePt t="2232" x="3613150" y="1778000"/>
          <p14:tracePt t="2237" x="3594100" y="1771650"/>
          <p14:tracePt t="2242" x="3587750" y="1771650"/>
          <p14:tracePt t="2245" x="3575050" y="1765300"/>
          <p14:tracePt t="2249" x="3562350" y="1765300"/>
          <p14:tracePt t="2253" x="3556000" y="1765300"/>
          <p14:tracePt t="2259" x="3536950" y="1752600"/>
          <p14:tracePt t="2261" x="3517900" y="1752600"/>
          <p14:tracePt t="2265" x="3498850" y="1746250"/>
          <p14:tracePt t="2269" x="3492500" y="1739900"/>
          <p14:tracePt t="2274" x="3467100" y="1739900"/>
          <p14:tracePt t="2277" x="3435350" y="1733550"/>
          <p14:tracePt t="2281" x="3395663" y="1720850"/>
          <p14:tracePt t="2286" x="3351213" y="1714500"/>
          <p14:tracePt t="2291" x="3306763" y="1708150"/>
          <p14:tracePt t="2299" x="3198813" y="1689100"/>
          <p14:tracePt t="2304" x="3065463" y="1663700"/>
          <p14:tracePt t="2307" x="2995613" y="1657350"/>
          <p14:tracePt t="2311" x="2924175" y="1651000"/>
          <p14:tracePt t="2315" x="2847975" y="1644650"/>
          <p14:tracePt t="2319" x="2784475" y="1625600"/>
          <p14:tracePt t="2323" x="2720975" y="1619250"/>
          <p14:tracePt t="2327" x="2657475" y="1600200"/>
          <p14:tracePt t="2331" x="2600325" y="1593850"/>
          <p14:tracePt t="2335" x="2543175" y="1574800"/>
          <p14:tracePt t="2340" x="2484438" y="1562100"/>
          <p14:tracePt t="2346" x="2376488" y="1530350"/>
          <p14:tracePt t="2351" x="2319338" y="1511300"/>
          <p14:tracePt t="2355" x="2274888" y="1497013"/>
          <p14:tracePt t="2359" x="2230438" y="1484313"/>
          <p14:tracePt t="2363" x="2192338" y="1465263"/>
          <p14:tracePt t="2367" x="2147888" y="1452563"/>
          <p14:tracePt t="2372" x="2109788" y="1446213"/>
          <p14:tracePt t="2376" x="2078038" y="1433513"/>
          <p14:tracePt t="2381" x="2038350" y="1420813"/>
          <p14:tracePt t="2383" x="2006600" y="1414463"/>
          <p14:tracePt t="2386" x="1968500" y="1408113"/>
          <p14:tracePt t="2391" x="1936750" y="1401763"/>
          <p14:tracePt t="2395" x="1924050" y="1395413"/>
          <p14:tracePt t="2404" x="1911350" y="1395413"/>
          <p14:tracePt t="2407" x="1898650" y="1389063"/>
          <p14:tracePt t="2415" x="1898650" y="1382713"/>
          <p14:tracePt t="2419" x="1892300" y="1382713"/>
          <p14:tracePt t="2426" x="1879600" y="1370013"/>
          <p14:tracePt t="2433" x="1873250" y="1370013"/>
          <p14:tracePt t="2437" x="1854200" y="1350963"/>
          <p14:tracePt t="2448" x="1835150" y="1338263"/>
          <p14:tracePt t="2452" x="1828800" y="1338263"/>
          <p14:tracePt t="2457" x="1816100" y="1325563"/>
          <p14:tracePt t="2463" x="1803400" y="1325563"/>
          <p14:tracePt t="2466" x="1790700" y="1312863"/>
          <p14:tracePt t="2470" x="1784350" y="1312863"/>
          <p14:tracePt t="2476" x="1771650" y="1300163"/>
          <p14:tracePt t="2479" x="1765300" y="1293813"/>
          <p14:tracePt t="2481" x="1752600" y="1287463"/>
          <p14:tracePt t="2485" x="1733550" y="1281113"/>
          <p14:tracePt t="2491" x="1720850" y="1274763"/>
          <p14:tracePt t="2495" x="1701800" y="1262063"/>
          <p14:tracePt t="2497" x="1682750" y="1243013"/>
          <p14:tracePt t="2501" x="1676400" y="1236663"/>
          <p14:tracePt t="2509" x="1631950" y="1211263"/>
          <p14:tracePt t="2518" x="1566863" y="1179513"/>
          <p14:tracePt t="2523" x="1528763" y="1154113"/>
          <p14:tracePt t="2527" x="1490663" y="1135063"/>
          <p14:tracePt t="2534" x="1420813" y="1096963"/>
          <p14:tracePt t="2536" x="1382713" y="1069975"/>
          <p14:tracePt t="2540" x="1344613" y="1050925"/>
          <p14:tracePt t="2544" x="1325563" y="1038225"/>
          <p14:tracePt t="2549" x="1312863" y="1031875"/>
          <p14:tracePt t="2553" x="1306513" y="1019175"/>
          <p14:tracePt t="2557" x="1293813" y="1012825"/>
          <p14:tracePt t="2561" x="1281113" y="1006475"/>
          <p14:tracePt t="2565" x="1274763" y="1000125"/>
          <p14:tracePt t="2570" x="1268413" y="987425"/>
          <p14:tracePt t="2573" x="1262063" y="987425"/>
          <p14:tracePt t="2578" x="1249363" y="968375"/>
          <p14:tracePt t="2581" x="1243013" y="955675"/>
          <p14:tracePt t="2585" x="1230313" y="949325"/>
          <p14:tracePt t="2591" x="1223963" y="936625"/>
          <p14:tracePt t="2603" x="1185863" y="898525"/>
          <p14:tracePt t="2607" x="1166813" y="879475"/>
          <p14:tracePt t="2611" x="1154113" y="866775"/>
          <p14:tracePt t="2619" x="1127125" y="847725"/>
          <p14:tracePt t="2623" x="1108075" y="841375"/>
          <p14:tracePt t="2631" x="1044575" y="803275"/>
          <p14:tracePt t="2637" x="981075" y="771525"/>
          <p14:tracePt t="2641" x="949325" y="752475"/>
          <p14:tracePt t="2645" x="911225" y="739775"/>
          <p14:tracePt t="2649" x="873125" y="720725"/>
          <p14:tracePt t="2653" x="835025" y="701675"/>
          <p14:tracePt t="2659" x="752475" y="657225"/>
          <p14:tracePt t="2663" x="714375" y="636588"/>
          <p14:tracePt t="2667" x="681038" y="617538"/>
          <p14:tracePt t="2671" x="642938" y="604838"/>
          <p14:tracePt t="2677" x="598488" y="579438"/>
          <p14:tracePt t="2680" x="560388" y="566738"/>
          <p14:tracePt t="2683" x="522288" y="547688"/>
          <p14:tracePt t="2687" x="490538" y="528638"/>
          <p14:tracePt t="2695" x="452438" y="515938"/>
          <p14:tracePt t="2700" x="357188" y="471488"/>
          <p14:tracePt t="2702" x="319088" y="446088"/>
          <p14:tracePt t="2707" x="280988" y="427038"/>
          <p14:tracePt t="2711" x="249238" y="401638"/>
          <p14:tracePt t="2715" x="196850" y="382588"/>
          <p14:tracePt t="2719" x="158750" y="357188"/>
          <p14:tracePt t="2723" x="114300" y="331788"/>
          <p14:tracePt t="2730" x="76200" y="312738"/>
          <p14:tracePt t="2731" x="38100" y="287338"/>
          <p14:tracePt t="2734" x="6350" y="274638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458125" y="0"/>
            <a:ext cx="5604000" cy="44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/>
              <a:t>TEAM MEMBERS:</a:t>
            </a:r>
            <a:endParaRPr sz="1800" b="1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BATTHALA VINOD KUMAR  -   B191060CS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GOPIKA VINOD - B180215CS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ADWIN M - B180481CS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PUPALWAD GANESH ASHOKRAO - B170537CS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THADI UMESH CHANDRA REDDY - B190411CS</a:t>
            </a:r>
            <a:endParaRPr sz="1700"/>
          </a:p>
        </p:txBody>
      </p:sp>
      <p:pic>
        <p:nvPicPr>
          <p:cNvPr id="2" name="slide 2">
            <a:hlinkClick r:id="" action="ppaction://media"/>
            <a:extLst>
              <a:ext uri="{FF2B5EF4-FFF2-40B4-BE49-F238E27FC236}">
                <a16:creationId xmlns:a16="http://schemas.microsoft.com/office/drawing/2014/main" id="{3D80AD45-55EF-44C8-B898-D80E7D7EF9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1075" y="444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This project work proposes a NITC Hostel Management system web application for students so that they can register to hostels.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 main focus of the project is the computerization of allocation process of hostel rooms so we can keep a track of rooms allocated to students from every hostel.</a:t>
            </a:r>
            <a:endParaRPr dirty="0"/>
          </a:p>
        </p:txBody>
      </p:sp>
      <p:pic>
        <p:nvPicPr>
          <p:cNvPr id="2" name="slide 3">
            <a:hlinkClick r:id="" action="ppaction://media"/>
            <a:extLst>
              <a:ext uri="{FF2B5EF4-FFF2-40B4-BE49-F238E27FC236}">
                <a16:creationId xmlns:a16="http://schemas.microsoft.com/office/drawing/2014/main" id="{25D73737-2398-471F-8286-3D5A55D17D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3936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</a:t>
            </a: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system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Admin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Hostel Manager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Students</a:t>
            </a:r>
            <a:endParaRPr/>
          </a:p>
        </p:txBody>
      </p:sp>
      <p:pic>
        <p:nvPicPr>
          <p:cNvPr id="2" name="slide 4">
            <a:hlinkClick r:id="" action="ppaction://media"/>
            <a:extLst>
              <a:ext uri="{FF2B5EF4-FFF2-40B4-BE49-F238E27FC236}">
                <a16:creationId xmlns:a16="http://schemas.microsoft.com/office/drawing/2014/main" id="{3DC89274-7F2D-4792-9ADA-DCAE032DDD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21938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Google Shape;83;p17"/>
          <p:cNvCxnSpPr>
            <a:stCxn id="84" idx="2"/>
            <a:endCxn id="85" idx="1"/>
          </p:cNvCxnSpPr>
          <p:nvPr/>
        </p:nvCxnSpPr>
        <p:spPr>
          <a:xfrm>
            <a:off x="2242650" y="2571750"/>
            <a:ext cx="603600" cy="6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6" name="Google Shape;86;p17"/>
          <p:cNvCxnSpPr>
            <a:stCxn id="84" idx="2"/>
            <a:endCxn id="87" idx="1"/>
          </p:cNvCxnSpPr>
          <p:nvPr/>
        </p:nvCxnSpPr>
        <p:spPr>
          <a:xfrm rot="10800000" flipH="1">
            <a:off x="2242650" y="818550"/>
            <a:ext cx="609600" cy="1753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p17"/>
          <p:cNvSpPr/>
          <p:nvPr/>
        </p:nvSpPr>
        <p:spPr>
          <a:xfrm rot="-5400000">
            <a:off x="359400" y="2309100"/>
            <a:ext cx="3241200" cy="525300"/>
          </a:xfrm>
          <a:prstGeom prst="roundRect">
            <a:avLst>
              <a:gd name="adj" fmla="val 16667"/>
            </a:avLst>
          </a:prstGeom>
          <a:solidFill>
            <a:srgbClr val="840D35"/>
          </a:solidFill>
          <a:ln w="9525" cap="flat" cmpd="sng">
            <a:solidFill>
              <a:srgbClr val="840D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Users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7"/>
          <p:cNvSpPr/>
          <p:nvPr/>
        </p:nvSpPr>
        <p:spPr>
          <a:xfrm>
            <a:off x="2852250" y="555949"/>
            <a:ext cx="2020500" cy="525300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Admin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7"/>
          <p:cNvSpPr/>
          <p:nvPr/>
        </p:nvSpPr>
        <p:spPr>
          <a:xfrm>
            <a:off x="2846300" y="2309099"/>
            <a:ext cx="2020500" cy="525300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Hostel Manager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7"/>
          <p:cNvSpPr/>
          <p:nvPr/>
        </p:nvSpPr>
        <p:spPr>
          <a:xfrm>
            <a:off x="5406150" y="92963"/>
            <a:ext cx="2020500" cy="525300"/>
          </a:xfrm>
          <a:prstGeom prst="roundRect">
            <a:avLst>
              <a:gd name="adj" fmla="val 16667"/>
            </a:avLst>
          </a:prstGeom>
          <a:solidFill>
            <a:srgbClr val="E1165A"/>
          </a:solidFill>
          <a:ln w="9525" cap="flat" cmpd="sng">
            <a:solidFill>
              <a:srgbClr val="E116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Add/Remove Hostel Manager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5406150" y="999263"/>
            <a:ext cx="2020500" cy="525300"/>
          </a:xfrm>
          <a:prstGeom prst="roundRect">
            <a:avLst>
              <a:gd name="adj" fmla="val 16667"/>
            </a:avLst>
          </a:prstGeom>
          <a:solidFill>
            <a:srgbClr val="E1165A"/>
          </a:solidFill>
          <a:ln w="9525" cap="flat" cmpd="sng">
            <a:solidFill>
              <a:srgbClr val="E116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View all the student details in the system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17"/>
          <p:cNvSpPr/>
          <p:nvPr/>
        </p:nvSpPr>
        <p:spPr>
          <a:xfrm>
            <a:off x="5470450" y="1790138"/>
            <a:ext cx="2020500" cy="525300"/>
          </a:xfrm>
          <a:prstGeom prst="roundRect">
            <a:avLst>
              <a:gd name="adj" fmla="val 16667"/>
            </a:avLst>
          </a:prstGeom>
          <a:solidFill>
            <a:srgbClr val="E1165A"/>
          </a:solidFill>
          <a:ln w="9525" cap="flat" cmpd="sng">
            <a:solidFill>
              <a:srgbClr val="E116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Allocate students to hostel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7"/>
          <p:cNvSpPr/>
          <p:nvPr/>
        </p:nvSpPr>
        <p:spPr>
          <a:xfrm>
            <a:off x="5470450" y="2696438"/>
            <a:ext cx="2020500" cy="525300"/>
          </a:xfrm>
          <a:prstGeom prst="roundRect">
            <a:avLst>
              <a:gd name="adj" fmla="val 16667"/>
            </a:avLst>
          </a:prstGeom>
          <a:solidFill>
            <a:srgbClr val="E1165A"/>
          </a:solidFill>
          <a:ln w="9525" cap="flat" cmpd="sng">
            <a:solidFill>
              <a:srgbClr val="E116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View the student details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2" name="Google Shape;92;p17"/>
          <p:cNvCxnSpPr>
            <a:stCxn id="87" idx="3"/>
            <a:endCxn id="88" idx="1"/>
          </p:cNvCxnSpPr>
          <p:nvPr/>
        </p:nvCxnSpPr>
        <p:spPr>
          <a:xfrm rot="10800000" flipH="1">
            <a:off x="4872750" y="355699"/>
            <a:ext cx="533400" cy="462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17"/>
          <p:cNvCxnSpPr>
            <a:stCxn id="87" idx="3"/>
            <a:endCxn id="89" idx="1"/>
          </p:cNvCxnSpPr>
          <p:nvPr/>
        </p:nvCxnSpPr>
        <p:spPr>
          <a:xfrm>
            <a:off x="4872750" y="818599"/>
            <a:ext cx="533400" cy="443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" name="Google Shape;94;p17"/>
          <p:cNvCxnSpPr>
            <a:stCxn id="90" idx="1"/>
            <a:endCxn id="85" idx="3"/>
          </p:cNvCxnSpPr>
          <p:nvPr/>
        </p:nvCxnSpPr>
        <p:spPr>
          <a:xfrm flipH="1">
            <a:off x="4866850" y="2052788"/>
            <a:ext cx="603600" cy="5190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5" name="Google Shape;95;p17"/>
          <p:cNvCxnSpPr>
            <a:stCxn id="91" idx="1"/>
            <a:endCxn id="85" idx="3"/>
          </p:cNvCxnSpPr>
          <p:nvPr/>
        </p:nvCxnSpPr>
        <p:spPr>
          <a:xfrm rot="10800000">
            <a:off x="4866850" y="2571788"/>
            <a:ext cx="603600" cy="3873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6" name="Google Shape;96;p17"/>
          <p:cNvSpPr/>
          <p:nvPr/>
        </p:nvSpPr>
        <p:spPr>
          <a:xfrm>
            <a:off x="2846300" y="3667049"/>
            <a:ext cx="2020500" cy="525300"/>
          </a:xfrm>
          <a:prstGeom prst="roundRect">
            <a:avLst>
              <a:gd name="adj" fmla="val 17090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Students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7" name="Google Shape;97;p17"/>
          <p:cNvCxnSpPr>
            <a:stCxn id="84" idx="2"/>
            <a:endCxn id="96" idx="1"/>
          </p:cNvCxnSpPr>
          <p:nvPr/>
        </p:nvCxnSpPr>
        <p:spPr>
          <a:xfrm>
            <a:off x="2242650" y="2571750"/>
            <a:ext cx="603600" cy="13578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8" name="Google Shape;98;p17"/>
          <p:cNvSpPr/>
          <p:nvPr/>
        </p:nvSpPr>
        <p:spPr>
          <a:xfrm>
            <a:off x="5470450" y="3439638"/>
            <a:ext cx="2020500" cy="525300"/>
          </a:xfrm>
          <a:prstGeom prst="roundRect">
            <a:avLst>
              <a:gd name="adj" fmla="val 16667"/>
            </a:avLst>
          </a:prstGeom>
          <a:solidFill>
            <a:srgbClr val="E1165A"/>
          </a:solidFill>
          <a:ln w="9525" cap="flat" cmpd="sng">
            <a:solidFill>
              <a:srgbClr val="E116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Apply to the hostel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5470450" y="4182838"/>
            <a:ext cx="2020500" cy="525300"/>
          </a:xfrm>
          <a:prstGeom prst="roundRect">
            <a:avLst>
              <a:gd name="adj" fmla="val 16667"/>
            </a:avLst>
          </a:prstGeom>
          <a:solidFill>
            <a:srgbClr val="E1165A"/>
          </a:solidFill>
          <a:ln w="9525" cap="flat" cmpd="sng">
            <a:solidFill>
              <a:srgbClr val="E116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View the available hostel with vacancy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0" name="Google Shape;100;p17"/>
          <p:cNvCxnSpPr>
            <a:stCxn id="98" idx="1"/>
            <a:endCxn id="96" idx="3"/>
          </p:cNvCxnSpPr>
          <p:nvPr/>
        </p:nvCxnSpPr>
        <p:spPr>
          <a:xfrm flipH="1">
            <a:off x="4866850" y="3702288"/>
            <a:ext cx="603600" cy="2274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1" name="Google Shape;101;p17"/>
          <p:cNvCxnSpPr>
            <a:stCxn id="99" idx="1"/>
            <a:endCxn id="96" idx="3"/>
          </p:cNvCxnSpPr>
          <p:nvPr/>
        </p:nvCxnSpPr>
        <p:spPr>
          <a:xfrm rot="10800000">
            <a:off x="4866850" y="3929788"/>
            <a:ext cx="603600" cy="5157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" name="slide 5">
            <a:hlinkClick r:id="" action="ppaction://media"/>
            <a:extLst>
              <a:ext uri="{FF2B5EF4-FFF2-40B4-BE49-F238E27FC236}">
                <a16:creationId xmlns:a16="http://schemas.microsoft.com/office/drawing/2014/main" id="{E3D8B4CD-61C9-4C12-B730-CA8ECDA9F4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2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 Diagram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44AAFAB-B922-4DD0-8F1B-37C95D9CAD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5216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79"/>
    </mc:Choice>
    <mc:Fallback xmlns="">
      <p:transition spd="slow" advTm="88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Entities in the Relation</a:t>
            </a:r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Student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Hostel Manager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Admin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Hostel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Room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17C968A-C311-4473-904E-AFE91715A6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53"/>
    </mc:Choice>
    <mc:Fallback xmlns="">
      <p:transition spd="slow" advTm="18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24242"/>
            </a:gs>
            <a:gs pos="100000">
              <a:srgbClr val="010101"/>
            </a:gs>
          </a:gsLst>
          <a:lin ang="5400012" scaled="0"/>
        </a:gra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813" y="153575"/>
            <a:ext cx="8476776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9A8E4AF-E78B-4E2A-9274-8E14FBD05D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683"/>
    </mc:Choice>
    <mc:Fallback xmlns="">
      <p:transition spd="slow" advTm="826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Schema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51EFA38-5EF4-456B-9591-9C98641FC8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20"/>
    </mc:Choice>
    <mc:Fallback xmlns="">
      <p:transition spd="slow" advTm="12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151</Words>
  <Application>Microsoft Office PowerPoint</Application>
  <PresentationFormat>On-screen Show (16:9)</PresentationFormat>
  <Paragraphs>43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Merriweather</vt:lpstr>
      <vt:lpstr>Old Standard TT</vt:lpstr>
      <vt:lpstr>Roboto</vt:lpstr>
      <vt:lpstr>Paperback</vt:lpstr>
      <vt:lpstr>DBMS PROJECT Hostel Management System</vt:lpstr>
      <vt:lpstr>TEAM MEMBERS:  BATTHALA VINOD KUMAR  -   B191060CS  GOPIKA VINOD - B180215CS  ADWIN M - B180481CS  PUPALWAD GANESH ASHOKRAO - B170537CS  THADI UMESH CHANDRA REDDY - B190411CS</vt:lpstr>
      <vt:lpstr>Introduction</vt:lpstr>
      <vt:lpstr>Users</vt:lpstr>
      <vt:lpstr>PowerPoint Presentation</vt:lpstr>
      <vt:lpstr>ER Diagram</vt:lpstr>
      <vt:lpstr>Entities in the Relation</vt:lpstr>
      <vt:lpstr>PowerPoint Presentation</vt:lpstr>
      <vt:lpstr>Relational Schema</vt:lpstr>
      <vt:lpstr>PowerPoint Presentation</vt:lpstr>
      <vt:lpstr>Overview of Product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DBMS PROJECT Hostel Management System</dc:title>
  <cp:lastModifiedBy>umesh</cp:lastModifiedBy>
  <cp:revision>5</cp:revision>
  <dcterms:modified xsi:type="dcterms:W3CDTF">2021-11-11T13:39:11Z</dcterms:modified>
</cp:coreProperties>
</file>